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9" r:id="rId1"/>
  </p:sldMasterIdLst>
  <p:notesMasterIdLst>
    <p:notesMasterId r:id="rId28"/>
  </p:notesMasterIdLst>
  <p:sldIdLst>
    <p:sldId id="256" r:id="rId2"/>
    <p:sldId id="258" r:id="rId3"/>
    <p:sldId id="259" r:id="rId4"/>
    <p:sldId id="260" r:id="rId5"/>
    <p:sldId id="262" r:id="rId6"/>
    <p:sldId id="261" r:id="rId7"/>
    <p:sldId id="263" r:id="rId8"/>
    <p:sldId id="264" r:id="rId9"/>
    <p:sldId id="291" r:id="rId10"/>
    <p:sldId id="292" r:id="rId11"/>
    <p:sldId id="265" r:id="rId12"/>
    <p:sldId id="267" r:id="rId13"/>
    <p:sldId id="270" r:id="rId14"/>
    <p:sldId id="281" r:id="rId15"/>
    <p:sldId id="282" r:id="rId16"/>
    <p:sldId id="283" r:id="rId17"/>
    <p:sldId id="284" r:id="rId18"/>
    <p:sldId id="285" r:id="rId19"/>
    <p:sldId id="286" r:id="rId20"/>
    <p:sldId id="287" r:id="rId21"/>
    <p:sldId id="288" r:id="rId22"/>
    <p:sldId id="289" r:id="rId23"/>
    <p:sldId id="290" r:id="rId24"/>
    <p:sldId id="273" r:id="rId25"/>
    <p:sldId id="274" r:id="rId26"/>
    <p:sldId id="293" r:id="rId27"/>
  </p:sldIdLst>
  <p:sldSz cx="12192000" cy="6858000"/>
  <p:notesSz cx="6858000" cy="9144000"/>
  <p:embeddedFontLst>
    <p:embeddedFont>
      <p:font typeface="Abril Fatface" panose="02000503000000020003" pitchFamily="2" charset="77"/>
      <p:regular r:id="rId29"/>
    </p:embeddedFont>
    <p:embeddedFont>
      <p:font typeface="Baybayin Tayo Handwriting B30" pitchFamily="2" charset="0"/>
      <p:regular r:id="rId30"/>
    </p:embeddedFont>
    <p:embeddedFont>
      <p:font typeface="Calibri" panose="020F0502020204030204" pitchFamily="34" charset="0"/>
      <p:regular r:id="rId31"/>
      <p:bold r:id="rId32"/>
      <p:italic r:id="rId33"/>
      <p:boldItalic r:id="rId34"/>
    </p:embeddedFont>
    <p:embeddedFont>
      <p:font typeface="Griffy" panose="020F05020202040A0204" pitchFamily="34" charset="0"/>
      <p:regular r:id="rId35"/>
      <p:italic r:id="rId36"/>
    </p:embeddedFont>
    <p:embeddedFont>
      <p:font typeface="Roboto Mono" pitchFamily="49" charset="0"/>
      <p:regular r:id="rId37"/>
      <p:bold r:id="rId38"/>
      <p:italic r:id="rId39"/>
      <p:boldItalic r:id="rId40"/>
    </p:embeddedFont>
    <p:embeddedFont>
      <p:font typeface="Roboto Mono SemiBold" pitchFamily="49" charset="0"/>
      <p:regular r:id="rId41"/>
      <p:bold r:id="rId41"/>
      <p:italic r:id="rId41"/>
      <p:boldItalic r:id="rId4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D2236"/>
    <a:srgbClr val="E8EAFC"/>
    <a:srgbClr val="8ACAF7"/>
    <a:srgbClr val="365CEF"/>
    <a:srgbClr val="FFF1E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352"/>
    <p:restoredTop sz="76506"/>
  </p:normalViewPr>
  <p:slideViewPr>
    <p:cSldViewPr snapToGrid="0">
      <p:cViewPr varScale="1">
        <p:scale>
          <a:sx n="86" d="100"/>
          <a:sy n="86" d="100"/>
        </p:scale>
        <p:origin x="1496" y="20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1.fntdata"/><Relationship Id="rId21" Type="http://schemas.openxmlformats.org/officeDocument/2006/relationships/slide" Target="slides/slide20.xml"/><Relationship Id="rId34" Type="http://schemas.openxmlformats.org/officeDocument/2006/relationships/font" Target="fonts/font6.fntdata"/><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font" Target="fonts/font12.fntdata"/><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font" Target="fonts/font7.fntdata"/><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font" Target="fonts/font10.fntdata"/><Relationship Id="rId20" Type="http://schemas.openxmlformats.org/officeDocument/2006/relationships/slide" Target="slides/slide19.xml"/><Relationship Id="rId41" Type="http://schemas.openxmlformats.org/officeDocument/2006/relationships/font" Target="fonts/font1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ga073618e60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4" name="Google Shape;454;ga073618e60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
        <p:cNvGrpSpPr/>
        <p:nvPr/>
      </p:nvGrpSpPr>
      <p:grpSpPr>
        <a:xfrm>
          <a:off x="0" y="0"/>
          <a:ext cx="0" cy="0"/>
          <a:chOff x="0" y="0"/>
          <a:chExt cx="0" cy="0"/>
        </a:xfrm>
      </p:grpSpPr>
      <p:sp>
        <p:nvSpPr>
          <p:cNvPr id="545" name="Google Shape;545;ga073618e60_0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6" name="Google Shape;546;ga073618e60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endParaRPr dirty="0"/>
          </a:p>
        </p:txBody>
      </p:sp>
    </p:spTree>
    <p:extLst>
      <p:ext uri="{BB962C8B-B14F-4D97-AF65-F5344CB8AC3E}">
        <p14:creationId xmlns:p14="http://schemas.microsoft.com/office/powerpoint/2010/main" val="5371365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4"/>
        <p:cNvGrpSpPr/>
        <p:nvPr/>
      </p:nvGrpSpPr>
      <p:grpSpPr>
        <a:xfrm>
          <a:off x="0" y="0"/>
          <a:ext cx="0" cy="0"/>
          <a:chOff x="0" y="0"/>
          <a:chExt cx="0" cy="0"/>
        </a:xfrm>
      </p:grpSpPr>
      <p:sp>
        <p:nvSpPr>
          <p:cNvPr id="565" name="Google Shape;565;g112c1e80ea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6" name="Google Shape;566;g112c1e80ea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g111c3728c19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2" name="Google Shape;592;g111c3728c19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9"/>
        <p:cNvGrpSpPr/>
        <p:nvPr/>
      </p:nvGrpSpPr>
      <p:grpSpPr>
        <a:xfrm>
          <a:off x="0" y="0"/>
          <a:ext cx="0" cy="0"/>
          <a:chOff x="0" y="0"/>
          <a:chExt cx="0" cy="0"/>
        </a:xfrm>
      </p:grpSpPr>
      <p:sp>
        <p:nvSpPr>
          <p:cNvPr id="660" name="Google Shape;660;ga073618e60_0_1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1" name="Google Shape;661;ga073618e60_0_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4"/>
        <p:cNvGrpSpPr/>
        <p:nvPr/>
      </p:nvGrpSpPr>
      <p:grpSpPr>
        <a:xfrm>
          <a:off x="0" y="0"/>
          <a:ext cx="0" cy="0"/>
          <a:chOff x="0" y="0"/>
          <a:chExt cx="0" cy="0"/>
        </a:xfrm>
      </p:grpSpPr>
      <p:sp>
        <p:nvSpPr>
          <p:cNvPr id="565" name="Google Shape;565;g112c1e80ea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6" name="Google Shape;566;g112c1e80ea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841548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9"/>
        <p:cNvGrpSpPr/>
        <p:nvPr/>
      </p:nvGrpSpPr>
      <p:grpSpPr>
        <a:xfrm>
          <a:off x="0" y="0"/>
          <a:ext cx="0" cy="0"/>
          <a:chOff x="0" y="0"/>
          <a:chExt cx="0" cy="0"/>
        </a:xfrm>
      </p:grpSpPr>
      <p:sp>
        <p:nvSpPr>
          <p:cNvPr id="660" name="Google Shape;660;ga073618e60_0_1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1" name="Google Shape;661;ga073618e60_0_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r>
              <a:rPr lang="en-US" dirty="0"/>
              <a:t>Renaming – Renamed the images to be able to use them as their “ID”</a:t>
            </a:r>
          </a:p>
          <a:p>
            <a:pPr marL="171450" lvl="0" indent="-171450" algn="l" rtl="0">
              <a:spcBef>
                <a:spcPts val="0"/>
              </a:spcBef>
              <a:spcAft>
                <a:spcPts val="0"/>
              </a:spcAft>
            </a:pPr>
            <a:r>
              <a:rPr lang="en-US" dirty="0"/>
              <a:t>Resizing – Resized the samples to a uniform size of 28x28 for efficiency and consistency</a:t>
            </a:r>
          </a:p>
          <a:p>
            <a:pPr marL="171450" lvl="0" indent="-171450" algn="l" rtl="0">
              <a:spcBef>
                <a:spcPts val="0"/>
              </a:spcBef>
              <a:spcAft>
                <a:spcPts val="0"/>
              </a:spcAft>
            </a:pPr>
            <a:r>
              <a:rPr lang="en-US" dirty="0"/>
              <a:t>For balanced training data and avoid overfitting and because </a:t>
            </a:r>
            <a:r>
              <a:rPr lang="en-HK" b="0" i="0" dirty="0">
                <a:solidFill>
                  <a:srgbClr val="D1D5DB"/>
                </a:solidFill>
                <a:effectLst/>
                <a:latin typeface="Söhne"/>
              </a:rPr>
              <a:t>imbalance in the data can lead to biased estimates of feature importance</a:t>
            </a:r>
            <a:endParaRPr dirty="0"/>
          </a:p>
        </p:txBody>
      </p:sp>
    </p:spTree>
    <p:extLst>
      <p:ext uri="{BB962C8B-B14F-4D97-AF65-F5344CB8AC3E}">
        <p14:creationId xmlns:p14="http://schemas.microsoft.com/office/powerpoint/2010/main" val="34566224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9"/>
        <p:cNvGrpSpPr/>
        <p:nvPr/>
      </p:nvGrpSpPr>
      <p:grpSpPr>
        <a:xfrm>
          <a:off x="0" y="0"/>
          <a:ext cx="0" cy="0"/>
          <a:chOff x="0" y="0"/>
          <a:chExt cx="0" cy="0"/>
        </a:xfrm>
      </p:grpSpPr>
      <p:sp>
        <p:nvSpPr>
          <p:cNvPr id="660" name="Google Shape;660;ga073618e60_0_1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1" name="Google Shape;661;ga073618e60_0_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r>
              <a:rPr lang="en-US" dirty="0"/>
              <a:t>The X, y, and ID empty list allows us to add samples to the list as we iterate through the data</a:t>
            </a:r>
          </a:p>
          <a:p>
            <a:pPr marL="171450" lvl="0" indent="-171450" algn="l" rtl="0">
              <a:spcBef>
                <a:spcPts val="0"/>
              </a:spcBef>
              <a:spcAft>
                <a:spcPts val="0"/>
              </a:spcAft>
            </a:pPr>
            <a:r>
              <a:rPr lang="en-HK" b="0" i="0" dirty="0">
                <a:solidFill>
                  <a:srgbClr val="D1D5DB"/>
                </a:solidFill>
                <a:effectLst/>
                <a:latin typeface="Söhne"/>
              </a:rPr>
              <a:t>Once we have collected all the samples in the list, we can then convert it to a </a:t>
            </a:r>
            <a:r>
              <a:rPr lang="en-HK" b="0" i="0" dirty="0" err="1">
                <a:solidFill>
                  <a:srgbClr val="D1D5DB"/>
                </a:solidFill>
                <a:effectLst/>
                <a:latin typeface="Söhne"/>
              </a:rPr>
              <a:t>Numpy</a:t>
            </a:r>
            <a:r>
              <a:rPr lang="en-HK" b="0" i="0" dirty="0">
                <a:solidFill>
                  <a:srgbClr val="D1D5DB"/>
                </a:solidFill>
                <a:effectLst/>
                <a:latin typeface="Söhne"/>
              </a:rPr>
              <a:t> array</a:t>
            </a:r>
            <a:r>
              <a:rPr lang="en-US" b="0" i="0" dirty="0">
                <a:solidFill>
                  <a:srgbClr val="D1D5DB"/>
                </a:solidFill>
                <a:effectLst/>
                <a:latin typeface="Söhne"/>
              </a:rPr>
              <a:t> </a:t>
            </a:r>
          </a:p>
          <a:p>
            <a:pPr marL="171450" lvl="0" indent="-171450" algn="l" rtl="0">
              <a:spcBef>
                <a:spcPts val="0"/>
              </a:spcBef>
              <a:spcAft>
                <a:spcPts val="0"/>
              </a:spcAft>
            </a:pPr>
            <a:r>
              <a:rPr lang="en-US" b="0" i="0" dirty="0">
                <a:solidFill>
                  <a:srgbClr val="D1D5DB"/>
                </a:solidFill>
                <a:effectLst/>
                <a:latin typeface="Söhne"/>
              </a:rPr>
              <a:t>Save it as .csv file and it’s ready for machine learning</a:t>
            </a:r>
            <a:endParaRPr dirty="0"/>
          </a:p>
        </p:txBody>
      </p:sp>
    </p:spTree>
    <p:extLst>
      <p:ext uri="{BB962C8B-B14F-4D97-AF65-F5344CB8AC3E}">
        <p14:creationId xmlns:p14="http://schemas.microsoft.com/office/powerpoint/2010/main" val="2070897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4"/>
        <p:cNvGrpSpPr/>
        <p:nvPr/>
      </p:nvGrpSpPr>
      <p:grpSpPr>
        <a:xfrm>
          <a:off x="0" y="0"/>
          <a:ext cx="0" cy="0"/>
          <a:chOff x="0" y="0"/>
          <a:chExt cx="0" cy="0"/>
        </a:xfrm>
      </p:grpSpPr>
      <p:sp>
        <p:nvSpPr>
          <p:cNvPr id="565" name="Google Shape;565;g112c1e80ea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6" name="Google Shape;566;g112c1e80ea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01736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
        <p:cNvGrpSpPr/>
        <p:nvPr/>
      </p:nvGrpSpPr>
      <p:grpSpPr>
        <a:xfrm>
          <a:off x="0" y="0"/>
          <a:ext cx="0" cy="0"/>
          <a:chOff x="0" y="0"/>
          <a:chExt cx="0" cy="0"/>
        </a:xfrm>
      </p:grpSpPr>
      <p:sp>
        <p:nvSpPr>
          <p:cNvPr id="545" name="Google Shape;545;ga073618e60_0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6" name="Google Shape;546;ga073618e60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183980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
        <p:cNvGrpSpPr/>
        <p:nvPr/>
      </p:nvGrpSpPr>
      <p:grpSpPr>
        <a:xfrm>
          <a:off x="0" y="0"/>
          <a:ext cx="0" cy="0"/>
          <a:chOff x="0" y="0"/>
          <a:chExt cx="0" cy="0"/>
        </a:xfrm>
      </p:grpSpPr>
      <p:sp>
        <p:nvSpPr>
          <p:cNvPr id="545" name="Google Shape;545;ga073618e60_0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6" name="Google Shape;546;ga073618e60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909488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Google Shape;478;ga073618e60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9" name="Google Shape;479;ga073618e60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
        <p:cNvGrpSpPr/>
        <p:nvPr/>
      </p:nvGrpSpPr>
      <p:grpSpPr>
        <a:xfrm>
          <a:off x="0" y="0"/>
          <a:ext cx="0" cy="0"/>
          <a:chOff x="0" y="0"/>
          <a:chExt cx="0" cy="0"/>
        </a:xfrm>
      </p:grpSpPr>
      <p:sp>
        <p:nvSpPr>
          <p:cNvPr id="545" name="Google Shape;545;ga073618e60_0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6" name="Google Shape;546;ga073618e60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r>
              <a:rPr lang="en-US" dirty="0"/>
              <a:t>Shows the brightness of the images.</a:t>
            </a:r>
            <a:endParaRPr dirty="0"/>
          </a:p>
        </p:txBody>
      </p:sp>
    </p:spTree>
    <p:extLst>
      <p:ext uri="{BB962C8B-B14F-4D97-AF65-F5344CB8AC3E}">
        <p14:creationId xmlns:p14="http://schemas.microsoft.com/office/powerpoint/2010/main" val="148877853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
        <p:cNvGrpSpPr/>
        <p:nvPr/>
      </p:nvGrpSpPr>
      <p:grpSpPr>
        <a:xfrm>
          <a:off x="0" y="0"/>
          <a:ext cx="0" cy="0"/>
          <a:chOff x="0" y="0"/>
          <a:chExt cx="0" cy="0"/>
        </a:xfrm>
      </p:grpSpPr>
      <p:sp>
        <p:nvSpPr>
          <p:cNvPr id="545" name="Google Shape;545;ga073618e60_0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6" name="Google Shape;546;ga073618e60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r>
              <a:rPr lang="en-US" dirty="0"/>
              <a:t>I used PCA to visualize the </a:t>
            </a:r>
            <a:r>
              <a:rPr lang="en-HK" b="0" i="0" dirty="0">
                <a:solidFill>
                  <a:srgbClr val="D1D5DB"/>
                </a:solidFill>
                <a:effectLst/>
                <a:latin typeface="Söhne"/>
              </a:rPr>
              <a:t>key features that distinguish one letter from another, such as the shape of the letter, the thickness of the strokes, or the angles of the lines.</a:t>
            </a:r>
            <a:endParaRPr dirty="0"/>
          </a:p>
        </p:txBody>
      </p:sp>
    </p:spTree>
    <p:extLst>
      <p:ext uri="{BB962C8B-B14F-4D97-AF65-F5344CB8AC3E}">
        <p14:creationId xmlns:p14="http://schemas.microsoft.com/office/powerpoint/2010/main" val="28639215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
        <p:cNvGrpSpPr/>
        <p:nvPr/>
      </p:nvGrpSpPr>
      <p:grpSpPr>
        <a:xfrm>
          <a:off x="0" y="0"/>
          <a:ext cx="0" cy="0"/>
          <a:chOff x="0" y="0"/>
          <a:chExt cx="0" cy="0"/>
        </a:xfrm>
      </p:grpSpPr>
      <p:sp>
        <p:nvSpPr>
          <p:cNvPr id="545" name="Google Shape;545;ga073618e60_0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6" name="Google Shape;546;ga073618e60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r>
              <a:rPr lang="en-US" dirty="0"/>
              <a:t>To check if our data is balanced</a:t>
            </a:r>
            <a:endParaRPr dirty="0"/>
          </a:p>
        </p:txBody>
      </p:sp>
    </p:spTree>
    <p:extLst>
      <p:ext uri="{BB962C8B-B14F-4D97-AF65-F5344CB8AC3E}">
        <p14:creationId xmlns:p14="http://schemas.microsoft.com/office/powerpoint/2010/main" val="145895715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4"/>
        <p:cNvGrpSpPr/>
        <p:nvPr/>
      </p:nvGrpSpPr>
      <p:grpSpPr>
        <a:xfrm>
          <a:off x="0" y="0"/>
          <a:ext cx="0" cy="0"/>
          <a:chOff x="0" y="0"/>
          <a:chExt cx="0" cy="0"/>
        </a:xfrm>
      </p:grpSpPr>
      <p:sp>
        <p:nvSpPr>
          <p:cNvPr id="565" name="Google Shape;565;g112c1e80ea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6" name="Google Shape;566;g112c1e80ea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8823573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5"/>
        <p:cNvGrpSpPr/>
        <p:nvPr/>
      </p:nvGrpSpPr>
      <p:grpSpPr>
        <a:xfrm>
          <a:off x="0" y="0"/>
          <a:ext cx="0" cy="0"/>
          <a:chOff x="0" y="0"/>
          <a:chExt cx="0" cy="0"/>
        </a:xfrm>
      </p:grpSpPr>
      <p:sp>
        <p:nvSpPr>
          <p:cNvPr id="716" name="Google Shape;716;ga073618e60_0_2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7" name="Google Shape;717;ga073618e60_0_2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2"/>
        <p:cNvGrpSpPr/>
        <p:nvPr/>
      </p:nvGrpSpPr>
      <p:grpSpPr>
        <a:xfrm>
          <a:off x="0" y="0"/>
          <a:ext cx="0" cy="0"/>
          <a:chOff x="0" y="0"/>
          <a:chExt cx="0" cy="0"/>
        </a:xfrm>
      </p:grpSpPr>
      <p:sp>
        <p:nvSpPr>
          <p:cNvPr id="953" name="Google Shape;953;ga073618e60_0_6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4" name="Google Shape;954;ga073618e60_0_6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r>
              <a:rPr lang="en-HK" dirty="0"/>
              <a:t>The model appears to perform well with high precision, recall, and F1-scores for most classes, except for class 12 which has a lower precision and recall.</a:t>
            </a:r>
          </a:p>
          <a:p>
            <a:pPr marL="171450" lvl="0" indent="-171450" algn="l" rtl="0">
              <a:spcBef>
                <a:spcPts val="0"/>
              </a:spcBef>
              <a:spcAft>
                <a:spcPts val="0"/>
              </a:spcAft>
            </a:pPr>
            <a:r>
              <a:rPr lang="en-HK" dirty="0"/>
              <a:t>The macro and weighted averages across all classes are also high, indicating that the model performs well overall. </a:t>
            </a:r>
          </a:p>
          <a:p>
            <a:pPr marL="171450" lvl="0" indent="-171450" algn="l" rtl="0">
              <a:spcBef>
                <a:spcPts val="0"/>
              </a:spcBef>
              <a:spcAft>
                <a:spcPts val="0"/>
              </a:spcAft>
            </a:pPr>
            <a:r>
              <a:rPr lang="en-HK" dirty="0"/>
              <a:t>The accuracy of the model is 0.97, which means that it correctly predicts the class label for 97% of the instances in the test dataset.</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g111c3728c19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2" name="Google Shape;592;g111c3728c19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marR="0" lvl="0" indent="-171450" algn="l" defTabSz="914400" rtl="0" eaLnBrk="1" fontAlgn="auto" latinLnBrk="0" hangingPunct="1">
              <a:lnSpc>
                <a:spcPct val="100000"/>
              </a:lnSpc>
              <a:spcBef>
                <a:spcPts val="0"/>
              </a:spcBef>
              <a:spcAft>
                <a:spcPts val="0"/>
              </a:spcAft>
              <a:buClr>
                <a:srgbClr val="000000"/>
              </a:buClr>
              <a:buSzPts val="1100"/>
              <a:tabLst/>
              <a:defRPr/>
            </a:pPr>
            <a:r>
              <a:rPr lang="en-HK" sz="1100" dirty="0">
                <a:latin typeface="+mn-lt"/>
              </a:rPr>
              <a:t>Based on the analysis conducted, we can conclude that SVM is the best model for classifying the given dataset. The SVM model achieved an overall accuracy of 97.147%, which is higher than the accuracy achieved by other models such as Random Forest, </a:t>
            </a:r>
            <a:r>
              <a:rPr lang="en-HK" sz="1100" dirty="0" err="1">
                <a:latin typeface="+mn-lt"/>
              </a:rPr>
              <a:t>XGBoost</a:t>
            </a:r>
            <a:r>
              <a:rPr lang="en-HK" sz="1100" dirty="0">
                <a:latin typeface="+mn-lt"/>
              </a:rPr>
              <a:t>, SGD Classifier, and Naive Bayes.</a:t>
            </a:r>
          </a:p>
          <a:p>
            <a:pPr marL="171450" marR="0" lvl="0" indent="-171450" algn="l" defTabSz="914400" rtl="0" eaLnBrk="1" fontAlgn="auto" latinLnBrk="0" hangingPunct="1">
              <a:lnSpc>
                <a:spcPct val="100000"/>
              </a:lnSpc>
              <a:spcBef>
                <a:spcPts val="0"/>
              </a:spcBef>
              <a:spcAft>
                <a:spcPts val="0"/>
              </a:spcAft>
              <a:buClr>
                <a:srgbClr val="000000"/>
              </a:buClr>
              <a:buSzPts val="1100"/>
              <a:tabLst/>
              <a:defRPr/>
            </a:pPr>
            <a:r>
              <a:rPr lang="en-HK" b="0" i="0" dirty="0">
                <a:effectLst/>
                <a:latin typeface="+mn-lt"/>
              </a:rPr>
              <a:t>Additionally, we can observe from the confusion matrix that the model is performing well in predicting both the positive and negative classes. The precision, recall, and F1-score are all high for most of the classes, indicating that the model is balanced in its predictions.</a:t>
            </a:r>
          </a:p>
          <a:p>
            <a:pPr marL="171450" marR="0" lvl="0" indent="-171450" algn="l" defTabSz="914400" rtl="0" eaLnBrk="1" fontAlgn="auto" latinLnBrk="0" hangingPunct="1">
              <a:lnSpc>
                <a:spcPct val="100000"/>
              </a:lnSpc>
              <a:spcBef>
                <a:spcPts val="0"/>
              </a:spcBef>
              <a:spcAft>
                <a:spcPts val="0"/>
              </a:spcAft>
              <a:buClr>
                <a:srgbClr val="000000"/>
              </a:buClr>
              <a:buSzPts val="1100"/>
              <a:tabLst/>
              <a:defRPr/>
            </a:pPr>
            <a:r>
              <a:rPr lang="en-HK" b="0" i="0" dirty="0">
                <a:effectLst/>
                <a:latin typeface="+mn-lt"/>
              </a:rPr>
              <a:t>Overall, we can say that the SVM model is a good fit for the given dataset and can be used for accurate classification of the data. However, further analysis can be conducted to improve the performance of the model, such as hyperparameter tuning, feature engineering, and data </a:t>
            </a:r>
            <a:r>
              <a:rPr lang="en-HK" b="0" i="0" dirty="0" err="1">
                <a:effectLst/>
                <a:latin typeface="+mn-lt"/>
              </a:rPr>
              <a:t>preprocessing</a:t>
            </a:r>
            <a:r>
              <a:rPr lang="en-HK" b="0" i="0" dirty="0">
                <a:effectLst/>
                <a:latin typeface="+mn-lt"/>
              </a:rPr>
              <a:t>.</a:t>
            </a:r>
          </a:p>
          <a:p>
            <a:pPr marL="171450" marR="0" lvl="0" indent="-171450" algn="l" defTabSz="914400" rtl="0" eaLnBrk="1" fontAlgn="auto" latinLnBrk="0" hangingPunct="1">
              <a:lnSpc>
                <a:spcPct val="100000"/>
              </a:lnSpc>
              <a:spcBef>
                <a:spcPts val="0"/>
              </a:spcBef>
              <a:spcAft>
                <a:spcPts val="0"/>
              </a:spcAft>
              <a:buClr>
                <a:srgbClr val="000000"/>
              </a:buClr>
              <a:buSzPts val="1100"/>
              <a:tabLst/>
              <a:defRPr/>
            </a:pPr>
            <a:endParaRPr lang="en-HK" sz="1100" dirty="0">
              <a:latin typeface="+mn-lt"/>
            </a:endParaRPr>
          </a:p>
          <a:p>
            <a:pPr marL="0" lvl="0" indent="0" algn="l" rtl="0">
              <a:spcBef>
                <a:spcPts val="0"/>
              </a:spcBef>
              <a:spcAft>
                <a:spcPts val="0"/>
              </a:spcAft>
              <a:buNone/>
            </a:pPr>
            <a:endParaRPr dirty="0">
              <a:latin typeface="+mn-lt"/>
            </a:endParaRPr>
          </a:p>
        </p:txBody>
      </p:sp>
    </p:spTree>
    <p:extLst>
      <p:ext uri="{BB962C8B-B14F-4D97-AF65-F5344CB8AC3E}">
        <p14:creationId xmlns:p14="http://schemas.microsoft.com/office/powerpoint/2010/main" val="38191519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p:cNvGrpSpPr/>
        <p:nvPr/>
      </p:nvGrpSpPr>
      <p:grpSpPr>
        <a:xfrm>
          <a:off x="0" y="0"/>
          <a:ext cx="0" cy="0"/>
          <a:chOff x="0" y="0"/>
          <a:chExt cx="0" cy="0"/>
        </a:xfrm>
      </p:grpSpPr>
      <p:sp>
        <p:nvSpPr>
          <p:cNvPr id="496" name="Google Shape;496;ga073618e60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7" name="Google Shape;497;ga073618e60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
        <p:cNvGrpSpPr/>
        <p:nvPr/>
      </p:nvGrpSpPr>
      <p:grpSpPr>
        <a:xfrm>
          <a:off x="0" y="0"/>
          <a:ext cx="0" cy="0"/>
          <a:chOff x="0" y="0"/>
          <a:chExt cx="0" cy="0"/>
        </a:xfrm>
      </p:grpSpPr>
      <p:sp>
        <p:nvSpPr>
          <p:cNvPr id="506" name="Google Shape;506;ga073618e60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7" name="Google Shape;507;ga073618e60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r>
              <a:rPr lang="en-US" dirty="0"/>
              <a:t>An ancient script used by the Filipinos before the arrival of the Spanish colonizers.</a:t>
            </a:r>
          </a:p>
          <a:p>
            <a:pPr marL="171450" lvl="0" indent="-171450" algn="l" rtl="0">
              <a:spcBef>
                <a:spcPts val="0"/>
              </a:spcBef>
              <a:spcAft>
                <a:spcPts val="0"/>
              </a:spcAft>
            </a:pPr>
            <a:r>
              <a:rPr lang="en-US" dirty="0"/>
              <a:t>It has 17 basic characters that represent syllables.</a:t>
            </a: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4"/>
        <p:cNvGrpSpPr/>
        <p:nvPr/>
      </p:nvGrpSpPr>
      <p:grpSpPr>
        <a:xfrm>
          <a:off x="0" y="0"/>
          <a:ext cx="0" cy="0"/>
          <a:chOff x="0" y="0"/>
          <a:chExt cx="0" cy="0"/>
        </a:xfrm>
      </p:grpSpPr>
      <p:sp>
        <p:nvSpPr>
          <p:cNvPr id="535" name="Google Shape;535;ga073618e60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6" name="Google Shape;536;ga073618e60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r>
              <a:rPr lang="en-US" i="1" dirty="0" err="1"/>
              <a:t>Pamudpod</a:t>
            </a:r>
            <a:r>
              <a:rPr lang="en-US" i="1" dirty="0"/>
              <a:t> </a:t>
            </a:r>
            <a:r>
              <a:rPr lang="en-US" i="0" dirty="0"/>
              <a:t>is used to cancel out the vowel</a:t>
            </a:r>
            <a:endParaRPr i="1"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Google Shape;518;ga073618e60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9" name="Google Shape;519;ga073618e60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
        <p:cNvGrpSpPr/>
        <p:nvPr/>
      </p:nvGrpSpPr>
      <p:grpSpPr>
        <a:xfrm>
          <a:off x="0" y="0"/>
          <a:ext cx="0" cy="0"/>
          <a:chOff x="0" y="0"/>
          <a:chExt cx="0" cy="0"/>
        </a:xfrm>
      </p:grpSpPr>
      <p:sp>
        <p:nvSpPr>
          <p:cNvPr id="545" name="Google Shape;545;ga073618e60_0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6" name="Google Shape;546;ga073618e60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r>
              <a:rPr lang="en-HK" b="0" i="0" dirty="0">
                <a:solidFill>
                  <a:srgbClr val="D1D5DB"/>
                </a:solidFill>
                <a:effectLst/>
                <a:latin typeface="Söhne"/>
              </a:rPr>
              <a:t>There is no evidence to suggest that the </a:t>
            </a:r>
            <a:r>
              <a:rPr lang="en-HK" b="0" i="1" dirty="0" err="1">
                <a:solidFill>
                  <a:srgbClr val="D1D5DB"/>
                </a:solidFill>
                <a:effectLst/>
                <a:latin typeface="Söhne"/>
              </a:rPr>
              <a:t>Baybayin</a:t>
            </a:r>
            <a:r>
              <a:rPr lang="en-HK" b="0" i="0" dirty="0">
                <a:solidFill>
                  <a:srgbClr val="D1D5DB"/>
                </a:solidFill>
                <a:effectLst/>
                <a:latin typeface="Söhne"/>
              </a:rPr>
              <a:t> script has any direct connection to the Arabic script</a:t>
            </a: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7"/>
        <p:cNvGrpSpPr/>
        <p:nvPr/>
      </p:nvGrpSpPr>
      <p:grpSpPr>
        <a:xfrm>
          <a:off x="0" y="0"/>
          <a:ext cx="0" cy="0"/>
          <a:chOff x="0" y="0"/>
          <a:chExt cx="0" cy="0"/>
        </a:xfrm>
      </p:grpSpPr>
      <p:sp>
        <p:nvSpPr>
          <p:cNvPr id="558" name="Google Shape;558;ga073618e60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9" name="Google Shape;559;ga073618e60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4"/>
        <p:cNvGrpSpPr/>
        <p:nvPr/>
      </p:nvGrpSpPr>
      <p:grpSpPr>
        <a:xfrm>
          <a:off x="0" y="0"/>
          <a:ext cx="0" cy="0"/>
          <a:chOff x="0" y="0"/>
          <a:chExt cx="0" cy="0"/>
        </a:xfrm>
      </p:grpSpPr>
      <p:sp>
        <p:nvSpPr>
          <p:cNvPr id="565" name="Google Shape;565;g112c1e80ea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6" name="Google Shape;566;g112c1e80ea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0182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001 Title">
  <p:cSld name="CUSTOM">
    <p:spTree>
      <p:nvGrpSpPr>
        <p:cNvPr id="1" name="Shape 10"/>
        <p:cNvGrpSpPr/>
        <p:nvPr/>
      </p:nvGrpSpPr>
      <p:grpSpPr>
        <a:xfrm>
          <a:off x="0" y="0"/>
          <a:ext cx="0" cy="0"/>
          <a:chOff x="0" y="0"/>
          <a:chExt cx="0" cy="0"/>
        </a:xfrm>
      </p:grpSpPr>
      <p:sp>
        <p:nvSpPr>
          <p:cNvPr id="11" name="Google Shape;11;p2"/>
          <p:cNvSpPr/>
          <p:nvPr/>
        </p:nvSpPr>
        <p:spPr>
          <a:xfrm>
            <a:off x="1466800" y="5813575"/>
            <a:ext cx="7797300" cy="731400"/>
          </a:xfrm>
          <a:prstGeom prst="roundRect">
            <a:avLst>
              <a:gd name="adj" fmla="val 50000"/>
            </a:avLst>
          </a:prstGeom>
          <a:solidFill>
            <a:schemeClr val="accent3"/>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9484350" y="5813575"/>
            <a:ext cx="1820700" cy="731400"/>
          </a:xfrm>
          <a:prstGeom prst="roundRect">
            <a:avLst>
              <a:gd name="adj" fmla="val 50000"/>
            </a:avLst>
          </a:prstGeom>
          <a:solidFill>
            <a:schemeClr val="accent3"/>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9484350" y="4750100"/>
            <a:ext cx="993900" cy="731400"/>
          </a:xfrm>
          <a:prstGeom prst="roundRect">
            <a:avLst>
              <a:gd name="adj" fmla="val 50000"/>
            </a:avLst>
          </a:prstGeom>
          <a:solidFill>
            <a:schemeClr val="accent3"/>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151500" y="470775"/>
            <a:ext cx="993900" cy="731400"/>
          </a:xfrm>
          <a:prstGeom prst="roundRect">
            <a:avLst>
              <a:gd name="adj" fmla="val 50000"/>
            </a:avLst>
          </a:prstGeom>
          <a:solidFill>
            <a:schemeClr val="accent3"/>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1291200" y="465425"/>
            <a:ext cx="1820700" cy="731400"/>
          </a:xfrm>
          <a:prstGeom prst="roundRect">
            <a:avLst>
              <a:gd name="adj" fmla="val 50000"/>
            </a:avLst>
          </a:prstGeom>
          <a:solidFill>
            <a:schemeClr val="accent3"/>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3257700" y="465425"/>
            <a:ext cx="731400" cy="731400"/>
          </a:xfrm>
          <a:prstGeom prst="ellipse">
            <a:avLst/>
          </a:prstGeom>
          <a:solidFill>
            <a:schemeClr val="accent3"/>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7" name="Google Shape;17;p2"/>
          <p:cNvCxnSpPr/>
          <p:nvPr/>
        </p:nvCxnSpPr>
        <p:spPr>
          <a:xfrm rot="10800000">
            <a:off x="10057500" y="1242425"/>
            <a:ext cx="0" cy="3110100"/>
          </a:xfrm>
          <a:prstGeom prst="straightConnector1">
            <a:avLst/>
          </a:prstGeom>
          <a:noFill/>
          <a:ln w="19050" cap="flat" cmpd="sng">
            <a:solidFill>
              <a:schemeClr val="accent3"/>
            </a:solidFill>
            <a:prstDash val="solid"/>
            <a:round/>
            <a:headEnd type="none" w="med" len="med"/>
            <a:tailEnd type="none" w="med" len="med"/>
          </a:ln>
        </p:spPr>
      </p:cxnSp>
      <p:sp>
        <p:nvSpPr>
          <p:cNvPr id="18" name="Google Shape;18;p2"/>
          <p:cNvSpPr/>
          <p:nvPr/>
        </p:nvSpPr>
        <p:spPr>
          <a:xfrm>
            <a:off x="1543000" y="5661175"/>
            <a:ext cx="7797300" cy="731400"/>
          </a:xfrm>
          <a:prstGeom prst="roundRect">
            <a:avLst>
              <a:gd name="adj" fmla="val 50000"/>
            </a:avLst>
          </a:prstGeom>
          <a:solidFill>
            <a:schemeClr val="lt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txBox="1">
            <a:spLocks noGrp="1"/>
          </p:cNvSpPr>
          <p:nvPr>
            <p:ph type="subTitle" idx="1"/>
          </p:nvPr>
        </p:nvSpPr>
        <p:spPr>
          <a:xfrm>
            <a:off x="2056525" y="5668100"/>
            <a:ext cx="6775200" cy="717900"/>
          </a:xfrm>
          <a:prstGeom prst="rect">
            <a:avLst/>
          </a:prstGeom>
          <a:ln>
            <a:noFill/>
          </a:ln>
        </p:spPr>
        <p:txBody>
          <a:bodyPr spcFirstLastPara="1" wrap="square" lIns="121900" tIns="121900" rIns="121900" bIns="121900" anchor="ctr" anchorCtr="0">
            <a:noAutofit/>
          </a:bodyPr>
          <a:lstStyle>
            <a:lvl1pPr lvl="0">
              <a:lnSpc>
                <a:spcPct val="100000"/>
              </a:lnSpc>
              <a:spcBef>
                <a:spcPts val="0"/>
              </a:spcBef>
              <a:spcAft>
                <a:spcPts val="0"/>
              </a:spcAft>
              <a:buSzPts val="1900"/>
              <a:buNone/>
              <a:defRPr/>
            </a:lvl1pPr>
            <a:lvl2pPr lvl="1">
              <a:lnSpc>
                <a:spcPct val="100000"/>
              </a:lnSpc>
              <a:spcBef>
                <a:spcPts val="0"/>
              </a:spcBef>
              <a:spcAft>
                <a:spcPts val="0"/>
              </a:spcAft>
              <a:buSzPts val="1900"/>
              <a:buNone/>
              <a:defRPr/>
            </a:lvl2pPr>
            <a:lvl3pPr lvl="2">
              <a:lnSpc>
                <a:spcPct val="100000"/>
              </a:lnSpc>
              <a:spcBef>
                <a:spcPts val="0"/>
              </a:spcBef>
              <a:spcAft>
                <a:spcPts val="0"/>
              </a:spcAft>
              <a:buSzPts val="1900"/>
              <a:buNone/>
              <a:defRPr/>
            </a:lvl3pPr>
            <a:lvl4pPr lvl="3">
              <a:lnSpc>
                <a:spcPct val="100000"/>
              </a:lnSpc>
              <a:spcBef>
                <a:spcPts val="0"/>
              </a:spcBef>
              <a:spcAft>
                <a:spcPts val="0"/>
              </a:spcAft>
              <a:buSzPts val="1900"/>
              <a:buNone/>
              <a:defRPr/>
            </a:lvl4pPr>
            <a:lvl5pPr lvl="4">
              <a:lnSpc>
                <a:spcPct val="100000"/>
              </a:lnSpc>
              <a:spcBef>
                <a:spcPts val="0"/>
              </a:spcBef>
              <a:spcAft>
                <a:spcPts val="0"/>
              </a:spcAft>
              <a:buSzPts val="1900"/>
              <a:buNone/>
              <a:defRPr/>
            </a:lvl5pPr>
            <a:lvl6pPr lvl="5">
              <a:lnSpc>
                <a:spcPct val="100000"/>
              </a:lnSpc>
              <a:spcBef>
                <a:spcPts val="0"/>
              </a:spcBef>
              <a:spcAft>
                <a:spcPts val="0"/>
              </a:spcAft>
              <a:buSzPts val="1900"/>
              <a:buNone/>
              <a:defRPr/>
            </a:lvl6pPr>
            <a:lvl7pPr lvl="6">
              <a:lnSpc>
                <a:spcPct val="100000"/>
              </a:lnSpc>
              <a:spcBef>
                <a:spcPts val="0"/>
              </a:spcBef>
              <a:spcAft>
                <a:spcPts val="0"/>
              </a:spcAft>
              <a:buSzPts val="1900"/>
              <a:buNone/>
              <a:defRPr/>
            </a:lvl7pPr>
            <a:lvl8pPr lvl="7">
              <a:lnSpc>
                <a:spcPct val="100000"/>
              </a:lnSpc>
              <a:spcBef>
                <a:spcPts val="0"/>
              </a:spcBef>
              <a:spcAft>
                <a:spcPts val="0"/>
              </a:spcAft>
              <a:buSzPts val="1900"/>
              <a:buNone/>
              <a:defRPr/>
            </a:lvl8pPr>
            <a:lvl9pPr lvl="8">
              <a:lnSpc>
                <a:spcPct val="100000"/>
              </a:lnSpc>
              <a:spcBef>
                <a:spcPts val="0"/>
              </a:spcBef>
              <a:spcAft>
                <a:spcPts val="0"/>
              </a:spcAft>
              <a:buSzPts val="1900"/>
              <a:buNone/>
              <a:defRPr/>
            </a:lvl9pPr>
          </a:lstStyle>
          <a:p>
            <a:endParaRPr/>
          </a:p>
        </p:txBody>
      </p:sp>
      <p:sp>
        <p:nvSpPr>
          <p:cNvPr id="20" name="Google Shape;20;p2"/>
          <p:cNvSpPr/>
          <p:nvPr/>
        </p:nvSpPr>
        <p:spPr>
          <a:xfrm>
            <a:off x="1545150" y="1535116"/>
            <a:ext cx="7609800" cy="3859800"/>
          </a:xfrm>
          <a:prstGeom prst="rect">
            <a:avLst/>
          </a:pr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1730400" y="1345301"/>
            <a:ext cx="7609800" cy="3859800"/>
          </a:xfrm>
          <a:prstGeom prst="rect">
            <a:avLst/>
          </a:prstGeom>
          <a:solidFill>
            <a:schemeClr val="lt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txBox="1">
            <a:spLocks noGrp="1"/>
          </p:cNvSpPr>
          <p:nvPr>
            <p:ph type="title"/>
          </p:nvPr>
        </p:nvSpPr>
        <p:spPr>
          <a:xfrm>
            <a:off x="2056525" y="1739802"/>
            <a:ext cx="6775200" cy="2876400"/>
          </a:xfrm>
          <a:prstGeom prst="rect">
            <a:avLst/>
          </a:prstGeom>
          <a:ln>
            <a:noFill/>
          </a:ln>
        </p:spPr>
        <p:txBody>
          <a:bodyPr spcFirstLastPara="1" wrap="square" lIns="121900" tIns="121900" rIns="121900" bIns="121900" anchor="ctr" anchorCtr="0">
            <a:noAutofit/>
          </a:bodyPr>
          <a:lstStyle>
            <a:lvl1pPr lvl="0">
              <a:spcBef>
                <a:spcPts val="0"/>
              </a:spcBef>
              <a:spcAft>
                <a:spcPts val="0"/>
              </a:spcAft>
              <a:buSzPts val="5000"/>
              <a:buNone/>
              <a:defRPr sz="5000"/>
            </a:lvl1pPr>
            <a:lvl2pPr lvl="1">
              <a:spcBef>
                <a:spcPts val="0"/>
              </a:spcBef>
              <a:spcAft>
                <a:spcPts val="0"/>
              </a:spcAft>
              <a:buSzPts val="5000"/>
              <a:buNone/>
              <a:defRPr sz="5000"/>
            </a:lvl2pPr>
            <a:lvl3pPr lvl="2">
              <a:spcBef>
                <a:spcPts val="0"/>
              </a:spcBef>
              <a:spcAft>
                <a:spcPts val="0"/>
              </a:spcAft>
              <a:buSzPts val="5000"/>
              <a:buNone/>
              <a:defRPr sz="5000"/>
            </a:lvl3pPr>
            <a:lvl4pPr lvl="3">
              <a:spcBef>
                <a:spcPts val="0"/>
              </a:spcBef>
              <a:spcAft>
                <a:spcPts val="0"/>
              </a:spcAft>
              <a:buSzPts val="5000"/>
              <a:buNone/>
              <a:defRPr sz="5000"/>
            </a:lvl4pPr>
            <a:lvl5pPr lvl="4">
              <a:spcBef>
                <a:spcPts val="0"/>
              </a:spcBef>
              <a:spcAft>
                <a:spcPts val="0"/>
              </a:spcAft>
              <a:buSzPts val="5000"/>
              <a:buNone/>
              <a:defRPr sz="5000"/>
            </a:lvl5pPr>
            <a:lvl6pPr lvl="5">
              <a:spcBef>
                <a:spcPts val="0"/>
              </a:spcBef>
              <a:spcAft>
                <a:spcPts val="0"/>
              </a:spcAft>
              <a:buSzPts val="5000"/>
              <a:buNone/>
              <a:defRPr sz="5000"/>
            </a:lvl6pPr>
            <a:lvl7pPr lvl="6">
              <a:spcBef>
                <a:spcPts val="0"/>
              </a:spcBef>
              <a:spcAft>
                <a:spcPts val="0"/>
              </a:spcAft>
              <a:buSzPts val="5000"/>
              <a:buNone/>
              <a:defRPr sz="5000"/>
            </a:lvl7pPr>
            <a:lvl8pPr lvl="7">
              <a:spcBef>
                <a:spcPts val="0"/>
              </a:spcBef>
              <a:spcAft>
                <a:spcPts val="0"/>
              </a:spcAft>
              <a:buSzPts val="5000"/>
              <a:buNone/>
              <a:defRPr sz="5000"/>
            </a:lvl8pPr>
            <a:lvl9pPr lvl="8">
              <a:spcBef>
                <a:spcPts val="0"/>
              </a:spcBef>
              <a:spcAft>
                <a:spcPts val="0"/>
              </a:spcAft>
              <a:buSzPts val="5000"/>
              <a:buNone/>
              <a:defRPr sz="5000"/>
            </a:lvl9pPr>
          </a:lstStyle>
          <a:p>
            <a:endParaRPr/>
          </a:p>
        </p:txBody>
      </p:sp>
      <p:sp>
        <p:nvSpPr>
          <p:cNvPr id="23" name="Google Shape;23;p2"/>
          <p:cNvSpPr/>
          <p:nvPr/>
        </p:nvSpPr>
        <p:spPr>
          <a:xfrm>
            <a:off x="9560550" y="5661175"/>
            <a:ext cx="1820700" cy="731400"/>
          </a:xfrm>
          <a:prstGeom prst="roundRect">
            <a:avLst>
              <a:gd name="adj" fmla="val 50000"/>
            </a:avLst>
          </a:prstGeom>
          <a:solidFill>
            <a:schemeClr val="accent1"/>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9560550" y="4597700"/>
            <a:ext cx="993900" cy="731400"/>
          </a:xfrm>
          <a:prstGeom prst="roundRect">
            <a:avLst>
              <a:gd name="adj" fmla="val 50000"/>
            </a:avLst>
          </a:prstGeom>
          <a:solidFill>
            <a:schemeClr val="accent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5" name="Google Shape;25;p2"/>
          <p:cNvCxnSpPr/>
          <p:nvPr/>
        </p:nvCxnSpPr>
        <p:spPr>
          <a:xfrm>
            <a:off x="10774800" y="5106200"/>
            <a:ext cx="1341900" cy="0"/>
          </a:xfrm>
          <a:prstGeom prst="straightConnector1">
            <a:avLst/>
          </a:prstGeom>
          <a:noFill/>
          <a:ln w="19050" cap="flat" cmpd="sng">
            <a:solidFill>
              <a:schemeClr val="accent3"/>
            </a:solidFill>
            <a:prstDash val="solid"/>
            <a:round/>
            <a:headEnd type="none" w="med" len="med"/>
            <a:tailEnd type="none" w="med" len="med"/>
          </a:ln>
        </p:spPr>
      </p:cxnSp>
      <p:cxnSp>
        <p:nvCxnSpPr>
          <p:cNvPr id="26" name="Google Shape;26;p2"/>
          <p:cNvCxnSpPr/>
          <p:nvPr/>
        </p:nvCxnSpPr>
        <p:spPr>
          <a:xfrm>
            <a:off x="75300" y="5106200"/>
            <a:ext cx="1341900" cy="0"/>
          </a:xfrm>
          <a:prstGeom prst="straightConnector1">
            <a:avLst/>
          </a:prstGeom>
          <a:noFill/>
          <a:ln w="19050" cap="flat" cmpd="sng">
            <a:solidFill>
              <a:schemeClr val="accent3"/>
            </a:solidFill>
            <a:prstDash val="solid"/>
            <a:round/>
            <a:headEnd type="none" w="med" len="med"/>
            <a:tailEnd type="none" w="med" len="med"/>
          </a:ln>
        </p:spPr>
      </p:cxnSp>
      <p:cxnSp>
        <p:nvCxnSpPr>
          <p:cNvPr id="27" name="Google Shape;27;p2"/>
          <p:cNvCxnSpPr/>
          <p:nvPr/>
        </p:nvCxnSpPr>
        <p:spPr>
          <a:xfrm>
            <a:off x="4392225" y="670025"/>
            <a:ext cx="5168400" cy="0"/>
          </a:xfrm>
          <a:prstGeom prst="straightConnector1">
            <a:avLst/>
          </a:prstGeom>
          <a:noFill/>
          <a:ln w="19050" cap="flat" cmpd="sng">
            <a:solidFill>
              <a:schemeClr val="accent3"/>
            </a:solidFill>
            <a:prstDash val="solid"/>
            <a:round/>
            <a:headEnd type="none" w="med" len="med"/>
            <a:tailEnd type="none" w="med" len="med"/>
          </a:ln>
        </p:spPr>
      </p:cxnSp>
      <p:sp>
        <p:nvSpPr>
          <p:cNvPr id="28" name="Google Shape;28;p2"/>
          <p:cNvSpPr/>
          <p:nvPr/>
        </p:nvSpPr>
        <p:spPr>
          <a:xfrm>
            <a:off x="227700" y="318375"/>
            <a:ext cx="993900" cy="731400"/>
          </a:xfrm>
          <a:prstGeom prst="roundRect">
            <a:avLst>
              <a:gd name="adj" fmla="val 50000"/>
            </a:avLst>
          </a:prstGeom>
          <a:solidFill>
            <a:schemeClr val="accent1"/>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1367400" y="313025"/>
            <a:ext cx="1820700" cy="731400"/>
          </a:xfrm>
          <a:prstGeom prst="roundRect">
            <a:avLst>
              <a:gd name="adj" fmla="val 50000"/>
            </a:avLst>
          </a:prstGeom>
          <a:solidFill>
            <a:schemeClr val="accent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3333900" y="313025"/>
            <a:ext cx="731400" cy="731400"/>
          </a:xfrm>
          <a:prstGeom prst="ellipse">
            <a:avLst/>
          </a:prstGeom>
          <a:solidFill>
            <a:schemeClr val="accent1"/>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txBox="1">
            <a:spLocks noGrp="1"/>
          </p:cNvSpPr>
          <p:nvPr>
            <p:ph type="sldNum" idx="12"/>
          </p:nvPr>
        </p:nvSpPr>
        <p:spPr>
          <a:xfrm>
            <a:off x="11409045" y="6333134"/>
            <a:ext cx="731700" cy="525000"/>
          </a:xfrm>
          <a:prstGeom prst="rect">
            <a:avLst/>
          </a:prstGeom>
        </p:spPr>
        <p:txBody>
          <a:bodyPr spcFirstLastPara="1" wrap="square" lIns="121900" tIns="121900" rIns="121900" bIns="121900"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grpSp>
        <p:nvGrpSpPr>
          <p:cNvPr id="32" name="Google Shape;32;p2"/>
          <p:cNvGrpSpPr/>
          <p:nvPr/>
        </p:nvGrpSpPr>
        <p:grpSpPr>
          <a:xfrm>
            <a:off x="9662375" y="343650"/>
            <a:ext cx="737725" cy="887475"/>
            <a:chOff x="4038950" y="1664675"/>
            <a:chExt cx="737725" cy="887475"/>
          </a:xfrm>
        </p:grpSpPr>
        <p:sp>
          <p:nvSpPr>
            <p:cNvPr id="33" name="Google Shape;33;p2"/>
            <p:cNvSpPr/>
            <p:nvPr/>
          </p:nvSpPr>
          <p:spPr>
            <a:xfrm>
              <a:off x="4038950" y="2255150"/>
              <a:ext cx="270000" cy="297000"/>
            </a:xfrm>
            <a:custGeom>
              <a:avLst/>
              <a:gdLst/>
              <a:ahLst/>
              <a:cxnLst/>
              <a:rect l="l" t="t" r="r" b="b"/>
              <a:pathLst>
                <a:path w="2160000" h="2160000" extrusionOk="0">
                  <a:moveTo>
                    <a:pt x="1095825" y="0"/>
                  </a:moveTo>
                  <a:lnTo>
                    <a:pt x="1108157" y="0"/>
                  </a:lnTo>
                  <a:lnTo>
                    <a:pt x="1113289" y="101634"/>
                  </a:lnTo>
                  <a:cubicBezTo>
                    <a:pt x="1164909" y="609924"/>
                    <a:pt x="1568999" y="1014015"/>
                    <a:pt x="2077289" y="1065634"/>
                  </a:cubicBezTo>
                  <a:lnTo>
                    <a:pt x="2160000" y="1069811"/>
                  </a:lnTo>
                  <a:lnTo>
                    <a:pt x="2160000" y="1089613"/>
                  </a:lnTo>
                  <a:lnTo>
                    <a:pt x="2143732" y="1088791"/>
                  </a:lnTo>
                  <a:cubicBezTo>
                    <a:pt x="1584543" y="1088791"/>
                    <a:pt x="1124615" y="1513770"/>
                    <a:pt x="1069308" y="2058367"/>
                  </a:cubicBezTo>
                  <a:lnTo>
                    <a:pt x="1064176" y="2160000"/>
                  </a:lnTo>
                  <a:lnTo>
                    <a:pt x="1051844" y="2160000"/>
                  </a:lnTo>
                  <a:lnTo>
                    <a:pt x="1046712" y="2058367"/>
                  </a:lnTo>
                  <a:cubicBezTo>
                    <a:pt x="995093" y="1550077"/>
                    <a:pt x="591002" y="1145987"/>
                    <a:pt x="82712" y="1094367"/>
                  </a:cubicBezTo>
                  <a:lnTo>
                    <a:pt x="0" y="1090190"/>
                  </a:lnTo>
                  <a:lnTo>
                    <a:pt x="0" y="1070389"/>
                  </a:lnTo>
                  <a:lnTo>
                    <a:pt x="16269" y="1071210"/>
                  </a:lnTo>
                  <a:cubicBezTo>
                    <a:pt x="575458" y="1071210"/>
                    <a:pt x="1035386" y="646231"/>
                    <a:pt x="1090693" y="101634"/>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sp>
          <p:nvSpPr>
            <p:cNvPr id="34" name="Google Shape;34;p2"/>
            <p:cNvSpPr/>
            <p:nvPr/>
          </p:nvSpPr>
          <p:spPr>
            <a:xfrm>
              <a:off x="4233150" y="1664675"/>
              <a:ext cx="270000" cy="297000"/>
            </a:xfrm>
            <a:custGeom>
              <a:avLst/>
              <a:gdLst/>
              <a:ahLst/>
              <a:cxnLst/>
              <a:rect l="l" t="t" r="r" b="b"/>
              <a:pathLst>
                <a:path w="2160000" h="2160000" extrusionOk="0">
                  <a:moveTo>
                    <a:pt x="1095825" y="0"/>
                  </a:moveTo>
                  <a:lnTo>
                    <a:pt x="1108157" y="0"/>
                  </a:lnTo>
                  <a:lnTo>
                    <a:pt x="1113289" y="101634"/>
                  </a:lnTo>
                  <a:cubicBezTo>
                    <a:pt x="1164909" y="609924"/>
                    <a:pt x="1568999" y="1014015"/>
                    <a:pt x="2077289" y="1065634"/>
                  </a:cubicBezTo>
                  <a:lnTo>
                    <a:pt x="2160000" y="1069811"/>
                  </a:lnTo>
                  <a:lnTo>
                    <a:pt x="2160000" y="1089613"/>
                  </a:lnTo>
                  <a:lnTo>
                    <a:pt x="2143732" y="1088791"/>
                  </a:lnTo>
                  <a:cubicBezTo>
                    <a:pt x="1584543" y="1088791"/>
                    <a:pt x="1124615" y="1513770"/>
                    <a:pt x="1069308" y="2058367"/>
                  </a:cubicBezTo>
                  <a:lnTo>
                    <a:pt x="1064176" y="2160000"/>
                  </a:lnTo>
                  <a:lnTo>
                    <a:pt x="1051844" y="2160000"/>
                  </a:lnTo>
                  <a:lnTo>
                    <a:pt x="1046712" y="2058367"/>
                  </a:lnTo>
                  <a:cubicBezTo>
                    <a:pt x="995093" y="1550077"/>
                    <a:pt x="591002" y="1145987"/>
                    <a:pt x="82712" y="1094367"/>
                  </a:cubicBezTo>
                  <a:lnTo>
                    <a:pt x="0" y="1090190"/>
                  </a:lnTo>
                  <a:lnTo>
                    <a:pt x="0" y="1070389"/>
                  </a:lnTo>
                  <a:lnTo>
                    <a:pt x="16269" y="1071210"/>
                  </a:lnTo>
                  <a:cubicBezTo>
                    <a:pt x="575458" y="1071210"/>
                    <a:pt x="1035386" y="646231"/>
                    <a:pt x="1090693" y="101634"/>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sp>
          <p:nvSpPr>
            <p:cNvPr id="35" name="Google Shape;35;p2"/>
            <p:cNvSpPr/>
            <p:nvPr/>
          </p:nvSpPr>
          <p:spPr>
            <a:xfrm>
              <a:off x="4506675" y="2089550"/>
              <a:ext cx="270000" cy="297000"/>
            </a:xfrm>
            <a:custGeom>
              <a:avLst/>
              <a:gdLst/>
              <a:ahLst/>
              <a:cxnLst/>
              <a:rect l="l" t="t" r="r" b="b"/>
              <a:pathLst>
                <a:path w="2160000" h="2160000" extrusionOk="0">
                  <a:moveTo>
                    <a:pt x="1095825" y="0"/>
                  </a:moveTo>
                  <a:lnTo>
                    <a:pt x="1108157" y="0"/>
                  </a:lnTo>
                  <a:lnTo>
                    <a:pt x="1113289" y="101634"/>
                  </a:lnTo>
                  <a:cubicBezTo>
                    <a:pt x="1164909" y="609924"/>
                    <a:pt x="1568999" y="1014015"/>
                    <a:pt x="2077289" y="1065634"/>
                  </a:cubicBezTo>
                  <a:lnTo>
                    <a:pt x="2160000" y="1069811"/>
                  </a:lnTo>
                  <a:lnTo>
                    <a:pt x="2160000" y="1089613"/>
                  </a:lnTo>
                  <a:lnTo>
                    <a:pt x="2143732" y="1088791"/>
                  </a:lnTo>
                  <a:cubicBezTo>
                    <a:pt x="1584543" y="1088791"/>
                    <a:pt x="1124615" y="1513770"/>
                    <a:pt x="1069308" y="2058367"/>
                  </a:cubicBezTo>
                  <a:lnTo>
                    <a:pt x="1064176" y="2160000"/>
                  </a:lnTo>
                  <a:lnTo>
                    <a:pt x="1051844" y="2160000"/>
                  </a:lnTo>
                  <a:lnTo>
                    <a:pt x="1046712" y="2058367"/>
                  </a:lnTo>
                  <a:cubicBezTo>
                    <a:pt x="995093" y="1550077"/>
                    <a:pt x="591002" y="1145987"/>
                    <a:pt x="82712" y="1094367"/>
                  </a:cubicBezTo>
                  <a:lnTo>
                    <a:pt x="0" y="1090190"/>
                  </a:lnTo>
                  <a:lnTo>
                    <a:pt x="0" y="1070389"/>
                  </a:lnTo>
                  <a:lnTo>
                    <a:pt x="16269" y="1071210"/>
                  </a:lnTo>
                  <a:cubicBezTo>
                    <a:pt x="575458" y="1071210"/>
                    <a:pt x="1035386" y="646231"/>
                    <a:pt x="1090693" y="101634"/>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012 Percentages">
  <p:cSld name="CUSTOM_11">
    <p:spTree>
      <p:nvGrpSpPr>
        <p:cNvPr id="1" name="Shape 240"/>
        <p:cNvGrpSpPr/>
        <p:nvPr/>
      </p:nvGrpSpPr>
      <p:grpSpPr>
        <a:xfrm>
          <a:off x="0" y="0"/>
          <a:ext cx="0" cy="0"/>
          <a:chOff x="0" y="0"/>
          <a:chExt cx="0" cy="0"/>
        </a:xfrm>
      </p:grpSpPr>
      <p:grpSp>
        <p:nvGrpSpPr>
          <p:cNvPr id="241" name="Google Shape;241;p14"/>
          <p:cNvGrpSpPr/>
          <p:nvPr/>
        </p:nvGrpSpPr>
        <p:grpSpPr>
          <a:xfrm>
            <a:off x="8251500" y="2275398"/>
            <a:ext cx="3271244" cy="3330073"/>
            <a:chOff x="8144875" y="2055723"/>
            <a:chExt cx="3271244" cy="3330073"/>
          </a:xfrm>
        </p:grpSpPr>
        <p:sp>
          <p:nvSpPr>
            <p:cNvPr id="242" name="Google Shape;242;p14"/>
            <p:cNvSpPr/>
            <p:nvPr/>
          </p:nvSpPr>
          <p:spPr>
            <a:xfrm>
              <a:off x="8144875" y="2196796"/>
              <a:ext cx="3149100" cy="3189000"/>
            </a:xfrm>
            <a:prstGeom prst="rect">
              <a:avLst/>
            </a:pr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14"/>
            <p:cNvSpPr/>
            <p:nvPr/>
          </p:nvSpPr>
          <p:spPr>
            <a:xfrm>
              <a:off x="8267019" y="2055723"/>
              <a:ext cx="3149100" cy="3189000"/>
            </a:xfrm>
            <a:prstGeom prst="rect">
              <a:avLst/>
            </a:prstGeom>
            <a:solidFill>
              <a:schemeClr val="lt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4" name="Google Shape;244;p14"/>
          <p:cNvGrpSpPr/>
          <p:nvPr/>
        </p:nvGrpSpPr>
        <p:grpSpPr>
          <a:xfrm>
            <a:off x="4460375" y="2275398"/>
            <a:ext cx="3271244" cy="3330073"/>
            <a:chOff x="4231600" y="2055723"/>
            <a:chExt cx="3271244" cy="3330073"/>
          </a:xfrm>
        </p:grpSpPr>
        <p:sp>
          <p:nvSpPr>
            <p:cNvPr id="245" name="Google Shape;245;p14"/>
            <p:cNvSpPr/>
            <p:nvPr/>
          </p:nvSpPr>
          <p:spPr>
            <a:xfrm>
              <a:off x="4231600" y="2196796"/>
              <a:ext cx="3149100" cy="3189000"/>
            </a:xfrm>
            <a:prstGeom prst="rect">
              <a:avLst/>
            </a:pr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14"/>
            <p:cNvSpPr/>
            <p:nvPr/>
          </p:nvSpPr>
          <p:spPr>
            <a:xfrm>
              <a:off x="4353744" y="2055723"/>
              <a:ext cx="3149100" cy="3189000"/>
            </a:xfrm>
            <a:prstGeom prst="rect">
              <a:avLst/>
            </a:prstGeom>
            <a:solidFill>
              <a:schemeClr val="lt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7" name="Google Shape;247;p14"/>
          <p:cNvGrpSpPr/>
          <p:nvPr/>
        </p:nvGrpSpPr>
        <p:grpSpPr>
          <a:xfrm>
            <a:off x="669250" y="2275398"/>
            <a:ext cx="3271244" cy="3330073"/>
            <a:chOff x="562625" y="2055723"/>
            <a:chExt cx="3271244" cy="3330073"/>
          </a:xfrm>
        </p:grpSpPr>
        <p:sp>
          <p:nvSpPr>
            <p:cNvPr id="248" name="Google Shape;248;p14"/>
            <p:cNvSpPr/>
            <p:nvPr/>
          </p:nvSpPr>
          <p:spPr>
            <a:xfrm>
              <a:off x="562625" y="2196796"/>
              <a:ext cx="3149100" cy="3189000"/>
            </a:xfrm>
            <a:prstGeom prst="rect">
              <a:avLst/>
            </a:pr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14"/>
            <p:cNvSpPr/>
            <p:nvPr/>
          </p:nvSpPr>
          <p:spPr>
            <a:xfrm>
              <a:off x="684769" y="2055723"/>
              <a:ext cx="3149100" cy="3189000"/>
            </a:xfrm>
            <a:prstGeom prst="rect">
              <a:avLst/>
            </a:prstGeom>
            <a:solidFill>
              <a:schemeClr val="lt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0" name="Google Shape;250;p14"/>
          <p:cNvSpPr txBox="1">
            <a:spLocks noGrp="1"/>
          </p:cNvSpPr>
          <p:nvPr>
            <p:ph type="title" hasCustomPrompt="1"/>
          </p:nvPr>
        </p:nvSpPr>
        <p:spPr>
          <a:xfrm>
            <a:off x="715025" y="2378150"/>
            <a:ext cx="2948400" cy="1188600"/>
          </a:xfrm>
          <a:prstGeom prst="rect">
            <a:avLst/>
          </a:prstGeom>
        </p:spPr>
        <p:txBody>
          <a:bodyPr spcFirstLastPara="1" wrap="square" lIns="121900" tIns="121900" rIns="121900" bIns="121900" anchor="b" anchorCtr="0">
            <a:noAutofit/>
          </a:bodyPr>
          <a:lstStyle>
            <a:lvl1pPr lvl="0" algn="ctr" rtl="0">
              <a:spcBef>
                <a:spcPts val="0"/>
              </a:spcBef>
              <a:spcAft>
                <a:spcPts val="0"/>
              </a:spcAft>
              <a:buSzPts val="7000"/>
              <a:buNone/>
              <a:defRPr sz="7000"/>
            </a:lvl1pPr>
            <a:lvl2pPr lvl="1" algn="ctr" rtl="0">
              <a:spcBef>
                <a:spcPts val="0"/>
              </a:spcBef>
              <a:spcAft>
                <a:spcPts val="0"/>
              </a:spcAft>
              <a:buSzPts val="7000"/>
              <a:buNone/>
              <a:defRPr sz="7000"/>
            </a:lvl2pPr>
            <a:lvl3pPr lvl="2" algn="ctr" rtl="0">
              <a:spcBef>
                <a:spcPts val="0"/>
              </a:spcBef>
              <a:spcAft>
                <a:spcPts val="0"/>
              </a:spcAft>
              <a:buSzPts val="7000"/>
              <a:buNone/>
              <a:defRPr sz="7000"/>
            </a:lvl3pPr>
            <a:lvl4pPr lvl="3" algn="ctr" rtl="0">
              <a:spcBef>
                <a:spcPts val="0"/>
              </a:spcBef>
              <a:spcAft>
                <a:spcPts val="0"/>
              </a:spcAft>
              <a:buSzPts val="7000"/>
              <a:buNone/>
              <a:defRPr sz="7000"/>
            </a:lvl4pPr>
            <a:lvl5pPr lvl="4" algn="ctr" rtl="0">
              <a:spcBef>
                <a:spcPts val="0"/>
              </a:spcBef>
              <a:spcAft>
                <a:spcPts val="0"/>
              </a:spcAft>
              <a:buSzPts val="7000"/>
              <a:buNone/>
              <a:defRPr sz="7000"/>
            </a:lvl5pPr>
            <a:lvl6pPr lvl="5" algn="ctr" rtl="0">
              <a:spcBef>
                <a:spcPts val="0"/>
              </a:spcBef>
              <a:spcAft>
                <a:spcPts val="0"/>
              </a:spcAft>
              <a:buSzPts val="7000"/>
              <a:buNone/>
              <a:defRPr sz="7000"/>
            </a:lvl6pPr>
            <a:lvl7pPr lvl="6" algn="ctr" rtl="0">
              <a:spcBef>
                <a:spcPts val="0"/>
              </a:spcBef>
              <a:spcAft>
                <a:spcPts val="0"/>
              </a:spcAft>
              <a:buSzPts val="7000"/>
              <a:buNone/>
              <a:defRPr sz="7000"/>
            </a:lvl7pPr>
            <a:lvl8pPr lvl="7" algn="ctr" rtl="0">
              <a:spcBef>
                <a:spcPts val="0"/>
              </a:spcBef>
              <a:spcAft>
                <a:spcPts val="0"/>
              </a:spcAft>
              <a:buSzPts val="7000"/>
              <a:buNone/>
              <a:defRPr sz="7000"/>
            </a:lvl8pPr>
            <a:lvl9pPr lvl="8" algn="ctr" rtl="0">
              <a:spcBef>
                <a:spcPts val="0"/>
              </a:spcBef>
              <a:spcAft>
                <a:spcPts val="0"/>
              </a:spcAft>
              <a:buSzPts val="7000"/>
              <a:buNone/>
              <a:defRPr sz="7000"/>
            </a:lvl9pPr>
          </a:lstStyle>
          <a:p>
            <a:r>
              <a:t>xx%</a:t>
            </a:r>
          </a:p>
        </p:txBody>
      </p:sp>
      <p:sp>
        <p:nvSpPr>
          <p:cNvPr id="251" name="Google Shape;251;p14"/>
          <p:cNvSpPr txBox="1">
            <a:spLocks noGrp="1"/>
          </p:cNvSpPr>
          <p:nvPr>
            <p:ph type="title" idx="2"/>
          </p:nvPr>
        </p:nvSpPr>
        <p:spPr>
          <a:xfrm>
            <a:off x="715025" y="898175"/>
            <a:ext cx="10714800" cy="763500"/>
          </a:xfrm>
          <a:prstGeom prst="rect">
            <a:avLst/>
          </a:prstGeom>
        </p:spPr>
        <p:txBody>
          <a:bodyPr spcFirstLastPara="1" wrap="square" lIns="121900" tIns="121900" rIns="121900" bIns="121900" anchor="t" anchorCtr="0">
            <a:noAutofit/>
          </a:bodyPr>
          <a:lstStyle>
            <a:lvl1pPr marL="0" marR="0" lvl="0" indent="0" algn="ctr" rtl="0">
              <a:lnSpc>
                <a:spcPct val="100000"/>
              </a:lnSpc>
              <a:spcBef>
                <a:spcPts val="0"/>
              </a:spcBef>
              <a:spcAft>
                <a:spcPts val="0"/>
              </a:spcAft>
              <a:buClr>
                <a:schemeClr val="dk1"/>
              </a:buClr>
              <a:buSzPts val="4000"/>
              <a:buFont typeface="Aldrich"/>
              <a:buNone/>
              <a:defRPr/>
            </a:lvl1pPr>
            <a:lvl2pPr lvl="1" algn="ctr" rtl="0">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2pPr>
            <a:lvl3pPr lvl="2" algn="ctr" rtl="0">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3pPr>
            <a:lvl4pPr lvl="3" algn="ctr" rtl="0">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4pPr>
            <a:lvl5pPr lvl="4" algn="ctr" rtl="0">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5pPr>
            <a:lvl6pPr lvl="5" algn="ctr" rtl="0">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6pPr>
            <a:lvl7pPr lvl="6" algn="ctr" rtl="0">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7pPr>
            <a:lvl8pPr lvl="7" algn="ctr" rtl="0">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8pPr>
            <a:lvl9pPr lvl="8" algn="ctr" rtl="0">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9pPr>
          </a:lstStyle>
          <a:p>
            <a:endParaRPr/>
          </a:p>
        </p:txBody>
      </p:sp>
      <p:sp>
        <p:nvSpPr>
          <p:cNvPr id="252" name="Google Shape;252;p14"/>
          <p:cNvSpPr txBox="1">
            <a:spLocks noGrp="1"/>
          </p:cNvSpPr>
          <p:nvPr>
            <p:ph type="title" idx="3" hasCustomPrompt="1"/>
          </p:nvPr>
        </p:nvSpPr>
        <p:spPr>
          <a:xfrm>
            <a:off x="4516336" y="2378150"/>
            <a:ext cx="2948400" cy="1188600"/>
          </a:xfrm>
          <a:prstGeom prst="rect">
            <a:avLst/>
          </a:prstGeom>
        </p:spPr>
        <p:txBody>
          <a:bodyPr spcFirstLastPara="1" wrap="square" lIns="121900" tIns="121900" rIns="121900" bIns="121900" anchor="b" anchorCtr="0">
            <a:noAutofit/>
          </a:bodyPr>
          <a:lstStyle>
            <a:lvl1pPr lvl="0" algn="ctr" rtl="0">
              <a:spcBef>
                <a:spcPts val="0"/>
              </a:spcBef>
              <a:spcAft>
                <a:spcPts val="0"/>
              </a:spcAft>
              <a:buSzPts val="7000"/>
              <a:buNone/>
              <a:defRPr sz="7000"/>
            </a:lvl1pPr>
            <a:lvl2pPr lvl="1" algn="ctr" rtl="0">
              <a:spcBef>
                <a:spcPts val="0"/>
              </a:spcBef>
              <a:spcAft>
                <a:spcPts val="0"/>
              </a:spcAft>
              <a:buSzPts val="7000"/>
              <a:buNone/>
              <a:defRPr sz="7000"/>
            </a:lvl2pPr>
            <a:lvl3pPr lvl="2" algn="ctr" rtl="0">
              <a:spcBef>
                <a:spcPts val="0"/>
              </a:spcBef>
              <a:spcAft>
                <a:spcPts val="0"/>
              </a:spcAft>
              <a:buSzPts val="7000"/>
              <a:buNone/>
              <a:defRPr sz="7000"/>
            </a:lvl3pPr>
            <a:lvl4pPr lvl="3" algn="ctr" rtl="0">
              <a:spcBef>
                <a:spcPts val="0"/>
              </a:spcBef>
              <a:spcAft>
                <a:spcPts val="0"/>
              </a:spcAft>
              <a:buSzPts val="7000"/>
              <a:buNone/>
              <a:defRPr sz="7000"/>
            </a:lvl4pPr>
            <a:lvl5pPr lvl="4" algn="ctr" rtl="0">
              <a:spcBef>
                <a:spcPts val="0"/>
              </a:spcBef>
              <a:spcAft>
                <a:spcPts val="0"/>
              </a:spcAft>
              <a:buSzPts val="7000"/>
              <a:buNone/>
              <a:defRPr sz="7000"/>
            </a:lvl5pPr>
            <a:lvl6pPr lvl="5" algn="ctr" rtl="0">
              <a:spcBef>
                <a:spcPts val="0"/>
              </a:spcBef>
              <a:spcAft>
                <a:spcPts val="0"/>
              </a:spcAft>
              <a:buSzPts val="7000"/>
              <a:buNone/>
              <a:defRPr sz="7000"/>
            </a:lvl6pPr>
            <a:lvl7pPr lvl="6" algn="ctr" rtl="0">
              <a:spcBef>
                <a:spcPts val="0"/>
              </a:spcBef>
              <a:spcAft>
                <a:spcPts val="0"/>
              </a:spcAft>
              <a:buSzPts val="7000"/>
              <a:buNone/>
              <a:defRPr sz="7000"/>
            </a:lvl7pPr>
            <a:lvl8pPr lvl="7" algn="ctr" rtl="0">
              <a:spcBef>
                <a:spcPts val="0"/>
              </a:spcBef>
              <a:spcAft>
                <a:spcPts val="0"/>
              </a:spcAft>
              <a:buSzPts val="7000"/>
              <a:buNone/>
              <a:defRPr sz="7000"/>
            </a:lvl8pPr>
            <a:lvl9pPr lvl="8" algn="ctr" rtl="0">
              <a:spcBef>
                <a:spcPts val="0"/>
              </a:spcBef>
              <a:spcAft>
                <a:spcPts val="0"/>
              </a:spcAft>
              <a:buSzPts val="7000"/>
              <a:buNone/>
              <a:defRPr sz="7000"/>
            </a:lvl9pPr>
          </a:lstStyle>
          <a:p>
            <a:r>
              <a:t>xx%</a:t>
            </a:r>
          </a:p>
        </p:txBody>
      </p:sp>
      <p:sp>
        <p:nvSpPr>
          <p:cNvPr id="253" name="Google Shape;253;p14"/>
          <p:cNvSpPr txBox="1">
            <a:spLocks noGrp="1"/>
          </p:cNvSpPr>
          <p:nvPr>
            <p:ph type="title" idx="4" hasCustomPrompt="1"/>
          </p:nvPr>
        </p:nvSpPr>
        <p:spPr>
          <a:xfrm>
            <a:off x="8481454" y="2378150"/>
            <a:ext cx="2948400" cy="1188600"/>
          </a:xfrm>
          <a:prstGeom prst="rect">
            <a:avLst/>
          </a:prstGeom>
        </p:spPr>
        <p:txBody>
          <a:bodyPr spcFirstLastPara="1" wrap="square" lIns="121900" tIns="121900" rIns="121900" bIns="121900" anchor="b" anchorCtr="0">
            <a:noAutofit/>
          </a:bodyPr>
          <a:lstStyle>
            <a:lvl1pPr lvl="0" algn="ctr" rtl="0">
              <a:spcBef>
                <a:spcPts val="0"/>
              </a:spcBef>
              <a:spcAft>
                <a:spcPts val="0"/>
              </a:spcAft>
              <a:buSzPts val="7000"/>
              <a:buNone/>
              <a:defRPr sz="7000"/>
            </a:lvl1pPr>
            <a:lvl2pPr lvl="1" algn="ctr" rtl="0">
              <a:spcBef>
                <a:spcPts val="0"/>
              </a:spcBef>
              <a:spcAft>
                <a:spcPts val="0"/>
              </a:spcAft>
              <a:buSzPts val="7000"/>
              <a:buNone/>
              <a:defRPr sz="7000"/>
            </a:lvl2pPr>
            <a:lvl3pPr lvl="2" algn="ctr" rtl="0">
              <a:spcBef>
                <a:spcPts val="0"/>
              </a:spcBef>
              <a:spcAft>
                <a:spcPts val="0"/>
              </a:spcAft>
              <a:buSzPts val="7000"/>
              <a:buNone/>
              <a:defRPr sz="7000"/>
            </a:lvl3pPr>
            <a:lvl4pPr lvl="3" algn="ctr" rtl="0">
              <a:spcBef>
                <a:spcPts val="0"/>
              </a:spcBef>
              <a:spcAft>
                <a:spcPts val="0"/>
              </a:spcAft>
              <a:buSzPts val="7000"/>
              <a:buNone/>
              <a:defRPr sz="7000"/>
            </a:lvl4pPr>
            <a:lvl5pPr lvl="4" algn="ctr" rtl="0">
              <a:spcBef>
                <a:spcPts val="0"/>
              </a:spcBef>
              <a:spcAft>
                <a:spcPts val="0"/>
              </a:spcAft>
              <a:buSzPts val="7000"/>
              <a:buNone/>
              <a:defRPr sz="7000"/>
            </a:lvl5pPr>
            <a:lvl6pPr lvl="5" algn="ctr" rtl="0">
              <a:spcBef>
                <a:spcPts val="0"/>
              </a:spcBef>
              <a:spcAft>
                <a:spcPts val="0"/>
              </a:spcAft>
              <a:buSzPts val="7000"/>
              <a:buNone/>
              <a:defRPr sz="7000"/>
            </a:lvl6pPr>
            <a:lvl7pPr lvl="6" algn="ctr" rtl="0">
              <a:spcBef>
                <a:spcPts val="0"/>
              </a:spcBef>
              <a:spcAft>
                <a:spcPts val="0"/>
              </a:spcAft>
              <a:buSzPts val="7000"/>
              <a:buNone/>
              <a:defRPr sz="7000"/>
            </a:lvl7pPr>
            <a:lvl8pPr lvl="7" algn="ctr" rtl="0">
              <a:spcBef>
                <a:spcPts val="0"/>
              </a:spcBef>
              <a:spcAft>
                <a:spcPts val="0"/>
              </a:spcAft>
              <a:buSzPts val="7000"/>
              <a:buNone/>
              <a:defRPr sz="7000"/>
            </a:lvl8pPr>
            <a:lvl9pPr lvl="8" algn="ctr" rtl="0">
              <a:spcBef>
                <a:spcPts val="0"/>
              </a:spcBef>
              <a:spcAft>
                <a:spcPts val="0"/>
              </a:spcAft>
              <a:buSzPts val="7000"/>
              <a:buNone/>
              <a:defRPr sz="7000"/>
            </a:lvl9pPr>
          </a:lstStyle>
          <a:p>
            <a:r>
              <a:t>xx%</a:t>
            </a:r>
          </a:p>
        </p:txBody>
      </p:sp>
      <p:sp>
        <p:nvSpPr>
          <p:cNvPr id="254" name="Google Shape;254;p14"/>
          <p:cNvSpPr txBox="1">
            <a:spLocks noGrp="1"/>
          </p:cNvSpPr>
          <p:nvPr>
            <p:ph type="body" idx="1"/>
          </p:nvPr>
        </p:nvSpPr>
        <p:spPr>
          <a:xfrm>
            <a:off x="8481446" y="3619725"/>
            <a:ext cx="2948400" cy="925200"/>
          </a:xfrm>
          <a:prstGeom prst="rect">
            <a:avLst/>
          </a:prstGeom>
        </p:spPr>
        <p:txBody>
          <a:bodyPr spcFirstLastPara="1" wrap="square" lIns="121900" tIns="121900" rIns="121900" bIns="121900" anchor="t" anchorCtr="0">
            <a:noAutofit/>
          </a:bodyPr>
          <a:lstStyle>
            <a:lvl1pPr marL="457200" lvl="0" indent="-368300" algn="ctr">
              <a:lnSpc>
                <a:spcPct val="100000"/>
              </a:lnSpc>
              <a:spcBef>
                <a:spcPts val="0"/>
              </a:spcBef>
              <a:spcAft>
                <a:spcPts val="0"/>
              </a:spcAft>
              <a:buSzPts val="2200"/>
              <a:buChar char="●"/>
              <a:defRPr sz="2200"/>
            </a:lvl1pPr>
            <a:lvl2pPr marL="914400" lvl="1" indent="-368300" algn="ctr">
              <a:lnSpc>
                <a:spcPct val="100000"/>
              </a:lnSpc>
              <a:spcBef>
                <a:spcPts val="0"/>
              </a:spcBef>
              <a:spcAft>
                <a:spcPts val="0"/>
              </a:spcAft>
              <a:buSzPts val="2200"/>
              <a:buChar char="○"/>
              <a:defRPr sz="2200"/>
            </a:lvl2pPr>
            <a:lvl3pPr marL="1371600" lvl="2" indent="-368300" algn="ctr">
              <a:lnSpc>
                <a:spcPct val="100000"/>
              </a:lnSpc>
              <a:spcBef>
                <a:spcPts val="0"/>
              </a:spcBef>
              <a:spcAft>
                <a:spcPts val="0"/>
              </a:spcAft>
              <a:buSzPts val="2200"/>
              <a:buChar char="■"/>
              <a:defRPr sz="2200"/>
            </a:lvl3pPr>
            <a:lvl4pPr marL="1828800" lvl="3" indent="-368300" algn="ctr">
              <a:lnSpc>
                <a:spcPct val="100000"/>
              </a:lnSpc>
              <a:spcBef>
                <a:spcPts val="0"/>
              </a:spcBef>
              <a:spcAft>
                <a:spcPts val="0"/>
              </a:spcAft>
              <a:buSzPts val="2200"/>
              <a:buChar char="●"/>
              <a:defRPr sz="2200"/>
            </a:lvl4pPr>
            <a:lvl5pPr marL="2286000" lvl="4" indent="-368300" algn="ctr">
              <a:lnSpc>
                <a:spcPct val="100000"/>
              </a:lnSpc>
              <a:spcBef>
                <a:spcPts val="0"/>
              </a:spcBef>
              <a:spcAft>
                <a:spcPts val="0"/>
              </a:spcAft>
              <a:buSzPts val="2200"/>
              <a:buChar char="○"/>
              <a:defRPr sz="2200"/>
            </a:lvl5pPr>
            <a:lvl6pPr marL="2743200" lvl="5" indent="-368300" algn="ctr">
              <a:lnSpc>
                <a:spcPct val="100000"/>
              </a:lnSpc>
              <a:spcBef>
                <a:spcPts val="0"/>
              </a:spcBef>
              <a:spcAft>
                <a:spcPts val="0"/>
              </a:spcAft>
              <a:buSzPts val="2200"/>
              <a:buChar char="■"/>
              <a:defRPr sz="2200"/>
            </a:lvl6pPr>
            <a:lvl7pPr marL="3200400" lvl="6" indent="-368300" algn="ctr">
              <a:lnSpc>
                <a:spcPct val="100000"/>
              </a:lnSpc>
              <a:spcBef>
                <a:spcPts val="0"/>
              </a:spcBef>
              <a:spcAft>
                <a:spcPts val="0"/>
              </a:spcAft>
              <a:buSzPts val="2200"/>
              <a:buChar char="●"/>
              <a:defRPr sz="2200"/>
            </a:lvl7pPr>
            <a:lvl8pPr marL="3657600" lvl="7" indent="-368300" algn="ctr">
              <a:lnSpc>
                <a:spcPct val="100000"/>
              </a:lnSpc>
              <a:spcBef>
                <a:spcPts val="0"/>
              </a:spcBef>
              <a:spcAft>
                <a:spcPts val="0"/>
              </a:spcAft>
              <a:buSzPts val="2200"/>
              <a:buChar char="○"/>
              <a:defRPr sz="2200"/>
            </a:lvl8pPr>
            <a:lvl9pPr marL="4114800" lvl="8" indent="-368300" algn="ctr">
              <a:lnSpc>
                <a:spcPct val="100000"/>
              </a:lnSpc>
              <a:spcBef>
                <a:spcPts val="0"/>
              </a:spcBef>
              <a:spcAft>
                <a:spcPts val="0"/>
              </a:spcAft>
              <a:buSzPts val="2200"/>
              <a:buChar char="■"/>
              <a:defRPr sz="2200"/>
            </a:lvl9pPr>
          </a:lstStyle>
          <a:p>
            <a:endParaRPr/>
          </a:p>
        </p:txBody>
      </p:sp>
      <p:sp>
        <p:nvSpPr>
          <p:cNvPr id="255" name="Google Shape;255;p14"/>
          <p:cNvSpPr txBox="1">
            <a:spLocks noGrp="1"/>
          </p:cNvSpPr>
          <p:nvPr>
            <p:ph type="body" idx="5"/>
          </p:nvPr>
        </p:nvSpPr>
        <p:spPr>
          <a:xfrm>
            <a:off x="4516345" y="3608575"/>
            <a:ext cx="2948400" cy="925200"/>
          </a:xfrm>
          <a:prstGeom prst="rect">
            <a:avLst/>
          </a:prstGeom>
        </p:spPr>
        <p:txBody>
          <a:bodyPr spcFirstLastPara="1" wrap="square" lIns="121900" tIns="121900" rIns="121900" bIns="121900" anchor="t" anchorCtr="0">
            <a:noAutofit/>
          </a:bodyPr>
          <a:lstStyle>
            <a:lvl1pPr marL="457200" lvl="0" indent="-368300" algn="ctr" rtl="0">
              <a:lnSpc>
                <a:spcPct val="100000"/>
              </a:lnSpc>
              <a:spcBef>
                <a:spcPts val="0"/>
              </a:spcBef>
              <a:spcAft>
                <a:spcPts val="0"/>
              </a:spcAft>
              <a:buSzPts val="2200"/>
              <a:buChar char="●"/>
              <a:defRPr sz="2200"/>
            </a:lvl1pPr>
            <a:lvl2pPr marL="914400" lvl="1" indent="-368300" algn="ctr" rtl="0">
              <a:lnSpc>
                <a:spcPct val="100000"/>
              </a:lnSpc>
              <a:spcBef>
                <a:spcPts val="0"/>
              </a:spcBef>
              <a:spcAft>
                <a:spcPts val="0"/>
              </a:spcAft>
              <a:buSzPts val="2200"/>
              <a:buChar char="○"/>
              <a:defRPr sz="2200"/>
            </a:lvl2pPr>
            <a:lvl3pPr marL="1371600" lvl="2" indent="-368300" algn="ctr" rtl="0">
              <a:lnSpc>
                <a:spcPct val="100000"/>
              </a:lnSpc>
              <a:spcBef>
                <a:spcPts val="0"/>
              </a:spcBef>
              <a:spcAft>
                <a:spcPts val="0"/>
              </a:spcAft>
              <a:buSzPts val="2200"/>
              <a:buChar char="■"/>
              <a:defRPr sz="2200"/>
            </a:lvl3pPr>
            <a:lvl4pPr marL="1828800" lvl="3" indent="-368300" algn="ctr" rtl="0">
              <a:lnSpc>
                <a:spcPct val="100000"/>
              </a:lnSpc>
              <a:spcBef>
                <a:spcPts val="0"/>
              </a:spcBef>
              <a:spcAft>
                <a:spcPts val="0"/>
              </a:spcAft>
              <a:buSzPts val="2200"/>
              <a:buChar char="●"/>
              <a:defRPr sz="2200"/>
            </a:lvl4pPr>
            <a:lvl5pPr marL="2286000" lvl="4" indent="-368300" algn="ctr" rtl="0">
              <a:lnSpc>
                <a:spcPct val="100000"/>
              </a:lnSpc>
              <a:spcBef>
                <a:spcPts val="0"/>
              </a:spcBef>
              <a:spcAft>
                <a:spcPts val="0"/>
              </a:spcAft>
              <a:buSzPts val="2200"/>
              <a:buChar char="○"/>
              <a:defRPr sz="2200"/>
            </a:lvl5pPr>
            <a:lvl6pPr marL="2743200" lvl="5" indent="-368300" algn="ctr" rtl="0">
              <a:lnSpc>
                <a:spcPct val="100000"/>
              </a:lnSpc>
              <a:spcBef>
                <a:spcPts val="0"/>
              </a:spcBef>
              <a:spcAft>
                <a:spcPts val="0"/>
              </a:spcAft>
              <a:buSzPts val="2200"/>
              <a:buChar char="■"/>
              <a:defRPr sz="2200"/>
            </a:lvl6pPr>
            <a:lvl7pPr marL="3200400" lvl="6" indent="-368300" algn="ctr" rtl="0">
              <a:lnSpc>
                <a:spcPct val="100000"/>
              </a:lnSpc>
              <a:spcBef>
                <a:spcPts val="0"/>
              </a:spcBef>
              <a:spcAft>
                <a:spcPts val="0"/>
              </a:spcAft>
              <a:buSzPts val="2200"/>
              <a:buChar char="●"/>
              <a:defRPr sz="2200"/>
            </a:lvl7pPr>
            <a:lvl8pPr marL="3657600" lvl="7" indent="-368300" algn="ctr" rtl="0">
              <a:lnSpc>
                <a:spcPct val="100000"/>
              </a:lnSpc>
              <a:spcBef>
                <a:spcPts val="0"/>
              </a:spcBef>
              <a:spcAft>
                <a:spcPts val="0"/>
              </a:spcAft>
              <a:buSzPts val="2200"/>
              <a:buChar char="○"/>
              <a:defRPr sz="2200"/>
            </a:lvl8pPr>
            <a:lvl9pPr marL="4114800" lvl="8" indent="-368300" algn="ctr" rtl="0">
              <a:lnSpc>
                <a:spcPct val="100000"/>
              </a:lnSpc>
              <a:spcBef>
                <a:spcPts val="0"/>
              </a:spcBef>
              <a:spcAft>
                <a:spcPts val="0"/>
              </a:spcAft>
              <a:buSzPts val="2200"/>
              <a:buChar char="■"/>
              <a:defRPr sz="2200"/>
            </a:lvl9pPr>
          </a:lstStyle>
          <a:p>
            <a:endParaRPr/>
          </a:p>
        </p:txBody>
      </p:sp>
      <p:sp>
        <p:nvSpPr>
          <p:cNvPr id="256" name="Google Shape;256;p14"/>
          <p:cNvSpPr txBox="1">
            <a:spLocks noGrp="1"/>
          </p:cNvSpPr>
          <p:nvPr>
            <p:ph type="body" idx="6"/>
          </p:nvPr>
        </p:nvSpPr>
        <p:spPr>
          <a:xfrm>
            <a:off x="715025" y="3608575"/>
            <a:ext cx="2948400" cy="925200"/>
          </a:xfrm>
          <a:prstGeom prst="rect">
            <a:avLst/>
          </a:prstGeom>
        </p:spPr>
        <p:txBody>
          <a:bodyPr spcFirstLastPara="1" wrap="square" lIns="121900" tIns="121900" rIns="121900" bIns="121900" anchor="t" anchorCtr="0">
            <a:noAutofit/>
          </a:bodyPr>
          <a:lstStyle>
            <a:lvl1pPr marL="457200" lvl="0" indent="-368300" algn="ctr" rtl="0">
              <a:lnSpc>
                <a:spcPct val="100000"/>
              </a:lnSpc>
              <a:spcBef>
                <a:spcPts val="0"/>
              </a:spcBef>
              <a:spcAft>
                <a:spcPts val="0"/>
              </a:spcAft>
              <a:buSzPts val="2200"/>
              <a:buChar char="●"/>
              <a:defRPr sz="2200"/>
            </a:lvl1pPr>
            <a:lvl2pPr marL="914400" lvl="1" indent="-368300" algn="ctr" rtl="0">
              <a:lnSpc>
                <a:spcPct val="100000"/>
              </a:lnSpc>
              <a:spcBef>
                <a:spcPts val="0"/>
              </a:spcBef>
              <a:spcAft>
                <a:spcPts val="0"/>
              </a:spcAft>
              <a:buSzPts val="2200"/>
              <a:buChar char="○"/>
              <a:defRPr sz="2200"/>
            </a:lvl2pPr>
            <a:lvl3pPr marL="1371600" lvl="2" indent="-368300" algn="ctr" rtl="0">
              <a:lnSpc>
                <a:spcPct val="100000"/>
              </a:lnSpc>
              <a:spcBef>
                <a:spcPts val="0"/>
              </a:spcBef>
              <a:spcAft>
                <a:spcPts val="0"/>
              </a:spcAft>
              <a:buSzPts val="2200"/>
              <a:buChar char="■"/>
              <a:defRPr sz="2200"/>
            </a:lvl3pPr>
            <a:lvl4pPr marL="1828800" lvl="3" indent="-368300" algn="ctr" rtl="0">
              <a:lnSpc>
                <a:spcPct val="100000"/>
              </a:lnSpc>
              <a:spcBef>
                <a:spcPts val="0"/>
              </a:spcBef>
              <a:spcAft>
                <a:spcPts val="0"/>
              </a:spcAft>
              <a:buSzPts val="2200"/>
              <a:buChar char="●"/>
              <a:defRPr sz="2200"/>
            </a:lvl4pPr>
            <a:lvl5pPr marL="2286000" lvl="4" indent="-368300" algn="ctr" rtl="0">
              <a:lnSpc>
                <a:spcPct val="100000"/>
              </a:lnSpc>
              <a:spcBef>
                <a:spcPts val="0"/>
              </a:spcBef>
              <a:spcAft>
                <a:spcPts val="0"/>
              </a:spcAft>
              <a:buSzPts val="2200"/>
              <a:buChar char="○"/>
              <a:defRPr sz="2200"/>
            </a:lvl5pPr>
            <a:lvl6pPr marL="2743200" lvl="5" indent="-368300" algn="ctr" rtl="0">
              <a:lnSpc>
                <a:spcPct val="100000"/>
              </a:lnSpc>
              <a:spcBef>
                <a:spcPts val="0"/>
              </a:spcBef>
              <a:spcAft>
                <a:spcPts val="0"/>
              </a:spcAft>
              <a:buSzPts val="2200"/>
              <a:buChar char="■"/>
              <a:defRPr sz="2200"/>
            </a:lvl6pPr>
            <a:lvl7pPr marL="3200400" lvl="6" indent="-368300" algn="ctr" rtl="0">
              <a:lnSpc>
                <a:spcPct val="100000"/>
              </a:lnSpc>
              <a:spcBef>
                <a:spcPts val="0"/>
              </a:spcBef>
              <a:spcAft>
                <a:spcPts val="0"/>
              </a:spcAft>
              <a:buSzPts val="2200"/>
              <a:buChar char="●"/>
              <a:defRPr sz="2200"/>
            </a:lvl7pPr>
            <a:lvl8pPr marL="3657600" lvl="7" indent="-368300" algn="ctr" rtl="0">
              <a:lnSpc>
                <a:spcPct val="100000"/>
              </a:lnSpc>
              <a:spcBef>
                <a:spcPts val="0"/>
              </a:spcBef>
              <a:spcAft>
                <a:spcPts val="0"/>
              </a:spcAft>
              <a:buSzPts val="2200"/>
              <a:buChar char="○"/>
              <a:defRPr sz="2200"/>
            </a:lvl8pPr>
            <a:lvl9pPr marL="4114800" lvl="8" indent="-368300" algn="ctr" rtl="0">
              <a:lnSpc>
                <a:spcPct val="100000"/>
              </a:lnSpc>
              <a:spcBef>
                <a:spcPts val="0"/>
              </a:spcBef>
              <a:spcAft>
                <a:spcPts val="0"/>
              </a:spcAft>
              <a:buSzPts val="2200"/>
              <a:buChar char="■"/>
              <a:defRPr sz="2200"/>
            </a:lvl9pPr>
          </a:lstStyle>
          <a:p>
            <a:endParaRPr/>
          </a:p>
        </p:txBody>
      </p:sp>
      <p:sp>
        <p:nvSpPr>
          <p:cNvPr id="257" name="Google Shape;257;p14"/>
          <p:cNvSpPr txBox="1">
            <a:spLocks noGrp="1"/>
          </p:cNvSpPr>
          <p:nvPr>
            <p:ph type="sldNum" idx="12"/>
          </p:nvPr>
        </p:nvSpPr>
        <p:spPr>
          <a:xfrm>
            <a:off x="11409045" y="6333134"/>
            <a:ext cx="731700" cy="525000"/>
          </a:xfrm>
          <a:prstGeom prst="rect">
            <a:avLst/>
          </a:prstGeom>
        </p:spPr>
        <p:txBody>
          <a:bodyPr spcFirstLastPara="1" wrap="square" lIns="121900" tIns="121900" rIns="121900" bIns="121900"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258" name="Google Shape;258;p14"/>
          <p:cNvSpPr/>
          <p:nvPr/>
        </p:nvSpPr>
        <p:spPr>
          <a:xfrm>
            <a:off x="303900" y="411727"/>
            <a:ext cx="675900" cy="515400"/>
          </a:xfrm>
          <a:prstGeom prst="roundRect">
            <a:avLst>
              <a:gd name="adj" fmla="val 50000"/>
            </a:avLst>
          </a:prstGeom>
          <a:solidFill>
            <a:schemeClr val="accent3"/>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14"/>
          <p:cNvSpPr/>
          <p:nvPr/>
        </p:nvSpPr>
        <p:spPr>
          <a:xfrm>
            <a:off x="1079131" y="407965"/>
            <a:ext cx="1239600" cy="515400"/>
          </a:xfrm>
          <a:prstGeom prst="roundRect">
            <a:avLst>
              <a:gd name="adj" fmla="val 50000"/>
            </a:avLst>
          </a:prstGeom>
          <a:solidFill>
            <a:schemeClr val="accent3"/>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14"/>
          <p:cNvSpPr/>
          <p:nvPr/>
        </p:nvSpPr>
        <p:spPr>
          <a:xfrm>
            <a:off x="2416758" y="407965"/>
            <a:ext cx="497400" cy="515400"/>
          </a:xfrm>
          <a:prstGeom prst="ellipse">
            <a:avLst/>
          </a:prstGeom>
          <a:solidFill>
            <a:schemeClr val="accent3"/>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61" name="Google Shape;261;p14"/>
          <p:cNvCxnSpPr/>
          <p:nvPr/>
        </p:nvCxnSpPr>
        <p:spPr>
          <a:xfrm>
            <a:off x="3160913" y="601238"/>
            <a:ext cx="4394100" cy="0"/>
          </a:xfrm>
          <a:prstGeom prst="straightConnector1">
            <a:avLst/>
          </a:prstGeom>
          <a:noFill/>
          <a:ln w="19050" cap="flat" cmpd="sng">
            <a:solidFill>
              <a:schemeClr val="accent3"/>
            </a:solidFill>
            <a:prstDash val="solid"/>
            <a:round/>
            <a:headEnd type="none" w="med" len="med"/>
            <a:tailEnd type="none" w="med" len="med"/>
          </a:ln>
        </p:spPr>
      </p:cxnSp>
      <p:sp>
        <p:nvSpPr>
          <p:cNvPr id="262" name="Google Shape;262;p14"/>
          <p:cNvSpPr/>
          <p:nvPr/>
        </p:nvSpPr>
        <p:spPr>
          <a:xfrm>
            <a:off x="355732" y="304562"/>
            <a:ext cx="675900" cy="515400"/>
          </a:xfrm>
          <a:prstGeom prst="roundRect">
            <a:avLst>
              <a:gd name="adj" fmla="val 50000"/>
            </a:avLst>
          </a:prstGeom>
          <a:solidFill>
            <a:schemeClr val="accent1"/>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14"/>
          <p:cNvSpPr/>
          <p:nvPr/>
        </p:nvSpPr>
        <p:spPr>
          <a:xfrm>
            <a:off x="1130963" y="300800"/>
            <a:ext cx="1239600" cy="515400"/>
          </a:xfrm>
          <a:prstGeom prst="roundRect">
            <a:avLst>
              <a:gd name="adj" fmla="val 50000"/>
            </a:avLst>
          </a:prstGeom>
          <a:solidFill>
            <a:schemeClr val="accent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14"/>
          <p:cNvSpPr/>
          <p:nvPr/>
        </p:nvSpPr>
        <p:spPr>
          <a:xfrm>
            <a:off x="2468589" y="300800"/>
            <a:ext cx="497400" cy="515400"/>
          </a:xfrm>
          <a:prstGeom prst="ellipse">
            <a:avLst/>
          </a:prstGeom>
          <a:solidFill>
            <a:schemeClr val="accent1"/>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14"/>
          <p:cNvSpPr/>
          <p:nvPr/>
        </p:nvSpPr>
        <p:spPr>
          <a:xfrm>
            <a:off x="11127815" y="6032232"/>
            <a:ext cx="675900" cy="515400"/>
          </a:xfrm>
          <a:prstGeom prst="roundRect">
            <a:avLst>
              <a:gd name="adj" fmla="val 50000"/>
            </a:avLst>
          </a:prstGeom>
          <a:solidFill>
            <a:schemeClr val="accent3"/>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14"/>
          <p:cNvSpPr/>
          <p:nvPr/>
        </p:nvSpPr>
        <p:spPr>
          <a:xfrm>
            <a:off x="9788916" y="6028470"/>
            <a:ext cx="1239600" cy="515400"/>
          </a:xfrm>
          <a:prstGeom prst="roundRect">
            <a:avLst>
              <a:gd name="adj" fmla="val 50000"/>
            </a:avLst>
          </a:prstGeom>
          <a:solidFill>
            <a:schemeClr val="accent3"/>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14"/>
          <p:cNvSpPr/>
          <p:nvPr/>
        </p:nvSpPr>
        <p:spPr>
          <a:xfrm>
            <a:off x="9193674" y="6028470"/>
            <a:ext cx="497400" cy="515400"/>
          </a:xfrm>
          <a:prstGeom prst="ellipse">
            <a:avLst/>
          </a:prstGeom>
          <a:solidFill>
            <a:schemeClr val="accent3"/>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68" name="Google Shape;268;p14"/>
          <p:cNvCxnSpPr/>
          <p:nvPr/>
        </p:nvCxnSpPr>
        <p:spPr>
          <a:xfrm rot="10800000">
            <a:off x="4604537" y="6221743"/>
            <a:ext cx="4394100" cy="0"/>
          </a:xfrm>
          <a:prstGeom prst="straightConnector1">
            <a:avLst/>
          </a:prstGeom>
          <a:noFill/>
          <a:ln w="19050" cap="flat" cmpd="sng">
            <a:solidFill>
              <a:schemeClr val="accent3"/>
            </a:solidFill>
            <a:prstDash val="solid"/>
            <a:round/>
            <a:headEnd type="none" w="med" len="med"/>
            <a:tailEnd type="none" w="med" len="med"/>
          </a:ln>
        </p:spPr>
      </p:cxnSp>
      <p:sp>
        <p:nvSpPr>
          <p:cNvPr id="269" name="Google Shape;269;p14"/>
          <p:cNvSpPr/>
          <p:nvPr/>
        </p:nvSpPr>
        <p:spPr>
          <a:xfrm>
            <a:off x="11179647" y="5925067"/>
            <a:ext cx="675900" cy="515400"/>
          </a:xfrm>
          <a:prstGeom prst="roundRect">
            <a:avLst>
              <a:gd name="adj" fmla="val 50000"/>
            </a:avLst>
          </a:prstGeom>
          <a:solidFill>
            <a:schemeClr val="accent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14"/>
          <p:cNvSpPr/>
          <p:nvPr/>
        </p:nvSpPr>
        <p:spPr>
          <a:xfrm>
            <a:off x="9840748" y="5921305"/>
            <a:ext cx="1239600" cy="515400"/>
          </a:xfrm>
          <a:prstGeom prst="roundRect">
            <a:avLst>
              <a:gd name="adj" fmla="val 50000"/>
            </a:avLst>
          </a:prstGeom>
          <a:solidFill>
            <a:schemeClr val="accent1"/>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14"/>
          <p:cNvSpPr/>
          <p:nvPr/>
        </p:nvSpPr>
        <p:spPr>
          <a:xfrm>
            <a:off x="9245506" y="5921305"/>
            <a:ext cx="497400" cy="515400"/>
          </a:xfrm>
          <a:prstGeom prst="ellipse">
            <a:avLst/>
          </a:prstGeom>
          <a:solidFill>
            <a:schemeClr val="accent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2" name="Google Shape;272;p14"/>
          <p:cNvGrpSpPr/>
          <p:nvPr/>
        </p:nvGrpSpPr>
        <p:grpSpPr>
          <a:xfrm>
            <a:off x="11287175" y="149950"/>
            <a:ext cx="737725" cy="887475"/>
            <a:chOff x="4038950" y="1664675"/>
            <a:chExt cx="737725" cy="887475"/>
          </a:xfrm>
        </p:grpSpPr>
        <p:sp>
          <p:nvSpPr>
            <p:cNvPr id="273" name="Google Shape;273;p14"/>
            <p:cNvSpPr/>
            <p:nvPr/>
          </p:nvSpPr>
          <p:spPr>
            <a:xfrm>
              <a:off x="4038950" y="2255150"/>
              <a:ext cx="270000" cy="297000"/>
            </a:xfrm>
            <a:custGeom>
              <a:avLst/>
              <a:gdLst/>
              <a:ahLst/>
              <a:cxnLst/>
              <a:rect l="l" t="t" r="r" b="b"/>
              <a:pathLst>
                <a:path w="2160000" h="2160000" extrusionOk="0">
                  <a:moveTo>
                    <a:pt x="1095825" y="0"/>
                  </a:moveTo>
                  <a:lnTo>
                    <a:pt x="1108157" y="0"/>
                  </a:lnTo>
                  <a:lnTo>
                    <a:pt x="1113289" y="101634"/>
                  </a:lnTo>
                  <a:cubicBezTo>
                    <a:pt x="1164909" y="609924"/>
                    <a:pt x="1568999" y="1014015"/>
                    <a:pt x="2077289" y="1065634"/>
                  </a:cubicBezTo>
                  <a:lnTo>
                    <a:pt x="2160000" y="1069811"/>
                  </a:lnTo>
                  <a:lnTo>
                    <a:pt x="2160000" y="1089613"/>
                  </a:lnTo>
                  <a:lnTo>
                    <a:pt x="2143732" y="1088791"/>
                  </a:lnTo>
                  <a:cubicBezTo>
                    <a:pt x="1584543" y="1088791"/>
                    <a:pt x="1124615" y="1513770"/>
                    <a:pt x="1069308" y="2058367"/>
                  </a:cubicBezTo>
                  <a:lnTo>
                    <a:pt x="1064176" y="2160000"/>
                  </a:lnTo>
                  <a:lnTo>
                    <a:pt x="1051844" y="2160000"/>
                  </a:lnTo>
                  <a:lnTo>
                    <a:pt x="1046712" y="2058367"/>
                  </a:lnTo>
                  <a:cubicBezTo>
                    <a:pt x="995093" y="1550077"/>
                    <a:pt x="591002" y="1145987"/>
                    <a:pt x="82712" y="1094367"/>
                  </a:cubicBezTo>
                  <a:lnTo>
                    <a:pt x="0" y="1090190"/>
                  </a:lnTo>
                  <a:lnTo>
                    <a:pt x="0" y="1070389"/>
                  </a:lnTo>
                  <a:lnTo>
                    <a:pt x="16269" y="1071210"/>
                  </a:lnTo>
                  <a:cubicBezTo>
                    <a:pt x="575458" y="1071210"/>
                    <a:pt x="1035386" y="646231"/>
                    <a:pt x="1090693" y="101634"/>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sp>
          <p:nvSpPr>
            <p:cNvPr id="274" name="Google Shape;274;p14"/>
            <p:cNvSpPr/>
            <p:nvPr/>
          </p:nvSpPr>
          <p:spPr>
            <a:xfrm>
              <a:off x="4233150" y="1664675"/>
              <a:ext cx="270000" cy="297000"/>
            </a:xfrm>
            <a:custGeom>
              <a:avLst/>
              <a:gdLst/>
              <a:ahLst/>
              <a:cxnLst/>
              <a:rect l="l" t="t" r="r" b="b"/>
              <a:pathLst>
                <a:path w="2160000" h="2160000" extrusionOk="0">
                  <a:moveTo>
                    <a:pt x="1095825" y="0"/>
                  </a:moveTo>
                  <a:lnTo>
                    <a:pt x="1108157" y="0"/>
                  </a:lnTo>
                  <a:lnTo>
                    <a:pt x="1113289" y="101634"/>
                  </a:lnTo>
                  <a:cubicBezTo>
                    <a:pt x="1164909" y="609924"/>
                    <a:pt x="1568999" y="1014015"/>
                    <a:pt x="2077289" y="1065634"/>
                  </a:cubicBezTo>
                  <a:lnTo>
                    <a:pt x="2160000" y="1069811"/>
                  </a:lnTo>
                  <a:lnTo>
                    <a:pt x="2160000" y="1089613"/>
                  </a:lnTo>
                  <a:lnTo>
                    <a:pt x="2143732" y="1088791"/>
                  </a:lnTo>
                  <a:cubicBezTo>
                    <a:pt x="1584543" y="1088791"/>
                    <a:pt x="1124615" y="1513770"/>
                    <a:pt x="1069308" y="2058367"/>
                  </a:cubicBezTo>
                  <a:lnTo>
                    <a:pt x="1064176" y="2160000"/>
                  </a:lnTo>
                  <a:lnTo>
                    <a:pt x="1051844" y="2160000"/>
                  </a:lnTo>
                  <a:lnTo>
                    <a:pt x="1046712" y="2058367"/>
                  </a:lnTo>
                  <a:cubicBezTo>
                    <a:pt x="995093" y="1550077"/>
                    <a:pt x="591002" y="1145987"/>
                    <a:pt x="82712" y="1094367"/>
                  </a:cubicBezTo>
                  <a:lnTo>
                    <a:pt x="0" y="1090190"/>
                  </a:lnTo>
                  <a:lnTo>
                    <a:pt x="0" y="1070389"/>
                  </a:lnTo>
                  <a:lnTo>
                    <a:pt x="16269" y="1071210"/>
                  </a:lnTo>
                  <a:cubicBezTo>
                    <a:pt x="575458" y="1071210"/>
                    <a:pt x="1035386" y="646231"/>
                    <a:pt x="1090693" y="101634"/>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sp>
          <p:nvSpPr>
            <p:cNvPr id="275" name="Google Shape;275;p14"/>
            <p:cNvSpPr/>
            <p:nvPr/>
          </p:nvSpPr>
          <p:spPr>
            <a:xfrm>
              <a:off x="4506675" y="2089550"/>
              <a:ext cx="270000" cy="297000"/>
            </a:xfrm>
            <a:custGeom>
              <a:avLst/>
              <a:gdLst/>
              <a:ahLst/>
              <a:cxnLst/>
              <a:rect l="l" t="t" r="r" b="b"/>
              <a:pathLst>
                <a:path w="2160000" h="2160000" extrusionOk="0">
                  <a:moveTo>
                    <a:pt x="1095825" y="0"/>
                  </a:moveTo>
                  <a:lnTo>
                    <a:pt x="1108157" y="0"/>
                  </a:lnTo>
                  <a:lnTo>
                    <a:pt x="1113289" y="101634"/>
                  </a:lnTo>
                  <a:cubicBezTo>
                    <a:pt x="1164909" y="609924"/>
                    <a:pt x="1568999" y="1014015"/>
                    <a:pt x="2077289" y="1065634"/>
                  </a:cubicBezTo>
                  <a:lnTo>
                    <a:pt x="2160000" y="1069811"/>
                  </a:lnTo>
                  <a:lnTo>
                    <a:pt x="2160000" y="1089613"/>
                  </a:lnTo>
                  <a:lnTo>
                    <a:pt x="2143732" y="1088791"/>
                  </a:lnTo>
                  <a:cubicBezTo>
                    <a:pt x="1584543" y="1088791"/>
                    <a:pt x="1124615" y="1513770"/>
                    <a:pt x="1069308" y="2058367"/>
                  </a:cubicBezTo>
                  <a:lnTo>
                    <a:pt x="1064176" y="2160000"/>
                  </a:lnTo>
                  <a:lnTo>
                    <a:pt x="1051844" y="2160000"/>
                  </a:lnTo>
                  <a:lnTo>
                    <a:pt x="1046712" y="2058367"/>
                  </a:lnTo>
                  <a:cubicBezTo>
                    <a:pt x="995093" y="1550077"/>
                    <a:pt x="591002" y="1145987"/>
                    <a:pt x="82712" y="1094367"/>
                  </a:cubicBezTo>
                  <a:lnTo>
                    <a:pt x="0" y="1090190"/>
                  </a:lnTo>
                  <a:lnTo>
                    <a:pt x="0" y="1070389"/>
                  </a:lnTo>
                  <a:lnTo>
                    <a:pt x="16269" y="1071210"/>
                  </a:lnTo>
                  <a:cubicBezTo>
                    <a:pt x="575458" y="1071210"/>
                    <a:pt x="1035386" y="646231"/>
                    <a:pt x="1090693" y="101634"/>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014 Map">
  <p:cSld name="CUSTOM_13">
    <p:spTree>
      <p:nvGrpSpPr>
        <p:cNvPr id="1" name="Shape 304"/>
        <p:cNvGrpSpPr/>
        <p:nvPr/>
      </p:nvGrpSpPr>
      <p:grpSpPr>
        <a:xfrm>
          <a:off x="0" y="0"/>
          <a:ext cx="0" cy="0"/>
          <a:chOff x="0" y="0"/>
          <a:chExt cx="0" cy="0"/>
        </a:xfrm>
      </p:grpSpPr>
      <p:sp>
        <p:nvSpPr>
          <p:cNvPr id="305" name="Google Shape;305;p16"/>
          <p:cNvSpPr txBox="1">
            <a:spLocks noGrp="1"/>
          </p:cNvSpPr>
          <p:nvPr>
            <p:ph type="subTitle" idx="1"/>
          </p:nvPr>
        </p:nvSpPr>
        <p:spPr>
          <a:xfrm>
            <a:off x="8378500" y="1882375"/>
            <a:ext cx="33978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1800"/>
              <a:buNone/>
              <a:defRPr sz="1800" b="1"/>
            </a:lvl1pPr>
            <a:lvl2pPr lvl="1" rtl="0">
              <a:spcBef>
                <a:spcPts val="2100"/>
              </a:spcBef>
              <a:spcAft>
                <a:spcPts val="0"/>
              </a:spcAft>
              <a:buSzPts val="1800"/>
              <a:buNone/>
              <a:defRPr sz="1800" b="1"/>
            </a:lvl2pPr>
            <a:lvl3pPr lvl="2" rtl="0">
              <a:spcBef>
                <a:spcPts val="2100"/>
              </a:spcBef>
              <a:spcAft>
                <a:spcPts val="0"/>
              </a:spcAft>
              <a:buSzPts val="1800"/>
              <a:buNone/>
              <a:defRPr sz="1800" b="1"/>
            </a:lvl3pPr>
            <a:lvl4pPr lvl="3" rtl="0">
              <a:spcBef>
                <a:spcPts val="2100"/>
              </a:spcBef>
              <a:spcAft>
                <a:spcPts val="0"/>
              </a:spcAft>
              <a:buSzPts val="1800"/>
              <a:buNone/>
              <a:defRPr sz="1800" b="1"/>
            </a:lvl4pPr>
            <a:lvl5pPr lvl="4" rtl="0">
              <a:spcBef>
                <a:spcPts val="2100"/>
              </a:spcBef>
              <a:spcAft>
                <a:spcPts val="0"/>
              </a:spcAft>
              <a:buSzPts val="1800"/>
              <a:buNone/>
              <a:defRPr sz="1800" b="1"/>
            </a:lvl5pPr>
            <a:lvl6pPr lvl="5" rtl="0">
              <a:spcBef>
                <a:spcPts val="2100"/>
              </a:spcBef>
              <a:spcAft>
                <a:spcPts val="0"/>
              </a:spcAft>
              <a:buSzPts val="1800"/>
              <a:buNone/>
              <a:defRPr sz="1800" b="1"/>
            </a:lvl6pPr>
            <a:lvl7pPr lvl="6" rtl="0">
              <a:spcBef>
                <a:spcPts val="2100"/>
              </a:spcBef>
              <a:spcAft>
                <a:spcPts val="0"/>
              </a:spcAft>
              <a:buSzPts val="1800"/>
              <a:buNone/>
              <a:defRPr sz="1800" b="1"/>
            </a:lvl7pPr>
            <a:lvl8pPr lvl="7" rtl="0">
              <a:spcBef>
                <a:spcPts val="2100"/>
              </a:spcBef>
              <a:spcAft>
                <a:spcPts val="0"/>
              </a:spcAft>
              <a:buSzPts val="1800"/>
              <a:buNone/>
              <a:defRPr sz="1800" b="1"/>
            </a:lvl8pPr>
            <a:lvl9pPr lvl="8" rtl="0">
              <a:spcBef>
                <a:spcPts val="2100"/>
              </a:spcBef>
              <a:spcAft>
                <a:spcPts val="2100"/>
              </a:spcAft>
              <a:buSzPts val="1800"/>
              <a:buNone/>
              <a:defRPr sz="1800" b="1"/>
            </a:lvl9pPr>
          </a:lstStyle>
          <a:p>
            <a:endParaRPr/>
          </a:p>
        </p:txBody>
      </p:sp>
      <p:sp>
        <p:nvSpPr>
          <p:cNvPr id="306" name="Google Shape;306;p16"/>
          <p:cNvSpPr txBox="1">
            <a:spLocks noGrp="1"/>
          </p:cNvSpPr>
          <p:nvPr>
            <p:ph type="subTitle" idx="2"/>
          </p:nvPr>
        </p:nvSpPr>
        <p:spPr>
          <a:xfrm>
            <a:off x="8378500" y="4102757"/>
            <a:ext cx="33978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1800"/>
              <a:buNone/>
              <a:defRPr sz="1800" b="1"/>
            </a:lvl1pPr>
            <a:lvl2pPr lvl="1" rtl="0">
              <a:spcBef>
                <a:spcPts val="2100"/>
              </a:spcBef>
              <a:spcAft>
                <a:spcPts val="0"/>
              </a:spcAft>
              <a:buSzPts val="1800"/>
              <a:buNone/>
              <a:defRPr sz="1800" b="1"/>
            </a:lvl2pPr>
            <a:lvl3pPr lvl="2" rtl="0">
              <a:spcBef>
                <a:spcPts val="2100"/>
              </a:spcBef>
              <a:spcAft>
                <a:spcPts val="0"/>
              </a:spcAft>
              <a:buSzPts val="1800"/>
              <a:buNone/>
              <a:defRPr sz="1800" b="1"/>
            </a:lvl3pPr>
            <a:lvl4pPr lvl="3" rtl="0">
              <a:spcBef>
                <a:spcPts val="2100"/>
              </a:spcBef>
              <a:spcAft>
                <a:spcPts val="0"/>
              </a:spcAft>
              <a:buSzPts val="1800"/>
              <a:buNone/>
              <a:defRPr sz="1800" b="1"/>
            </a:lvl4pPr>
            <a:lvl5pPr lvl="4" rtl="0">
              <a:spcBef>
                <a:spcPts val="2100"/>
              </a:spcBef>
              <a:spcAft>
                <a:spcPts val="0"/>
              </a:spcAft>
              <a:buSzPts val="1800"/>
              <a:buNone/>
              <a:defRPr sz="1800" b="1"/>
            </a:lvl5pPr>
            <a:lvl6pPr lvl="5" rtl="0">
              <a:spcBef>
                <a:spcPts val="2100"/>
              </a:spcBef>
              <a:spcAft>
                <a:spcPts val="0"/>
              </a:spcAft>
              <a:buSzPts val="1800"/>
              <a:buNone/>
              <a:defRPr sz="1800" b="1"/>
            </a:lvl6pPr>
            <a:lvl7pPr lvl="6" rtl="0">
              <a:spcBef>
                <a:spcPts val="2100"/>
              </a:spcBef>
              <a:spcAft>
                <a:spcPts val="0"/>
              </a:spcAft>
              <a:buSzPts val="1800"/>
              <a:buNone/>
              <a:defRPr sz="1800" b="1"/>
            </a:lvl7pPr>
            <a:lvl8pPr lvl="7" rtl="0">
              <a:spcBef>
                <a:spcPts val="2100"/>
              </a:spcBef>
              <a:spcAft>
                <a:spcPts val="0"/>
              </a:spcAft>
              <a:buSzPts val="1800"/>
              <a:buNone/>
              <a:defRPr sz="1800" b="1"/>
            </a:lvl8pPr>
            <a:lvl9pPr lvl="8" rtl="0">
              <a:spcBef>
                <a:spcPts val="2100"/>
              </a:spcBef>
              <a:spcAft>
                <a:spcPts val="2100"/>
              </a:spcAft>
              <a:buSzPts val="1800"/>
              <a:buNone/>
              <a:defRPr sz="1800" b="1"/>
            </a:lvl9pPr>
          </a:lstStyle>
          <a:p>
            <a:endParaRPr/>
          </a:p>
        </p:txBody>
      </p:sp>
      <p:sp>
        <p:nvSpPr>
          <p:cNvPr id="307" name="Google Shape;307;p16"/>
          <p:cNvSpPr txBox="1">
            <a:spLocks noGrp="1"/>
          </p:cNvSpPr>
          <p:nvPr>
            <p:ph type="title"/>
          </p:nvPr>
        </p:nvSpPr>
        <p:spPr>
          <a:xfrm>
            <a:off x="415600" y="593367"/>
            <a:ext cx="11360700" cy="763500"/>
          </a:xfrm>
          <a:prstGeom prst="rect">
            <a:avLst/>
          </a:prstGeom>
        </p:spPr>
        <p:txBody>
          <a:bodyPr spcFirstLastPara="1" wrap="square" lIns="121900" tIns="121900" rIns="121900" bIns="121900" anchor="t" anchorCtr="0">
            <a:noAutofit/>
          </a:bodyPr>
          <a:lstStyle>
            <a:lvl1pPr marL="0" marR="0" lvl="0" indent="0" algn="l" rtl="0">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308" name="Google Shape;308;p16"/>
          <p:cNvSpPr txBox="1">
            <a:spLocks noGrp="1"/>
          </p:cNvSpPr>
          <p:nvPr>
            <p:ph type="body" idx="3"/>
          </p:nvPr>
        </p:nvSpPr>
        <p:spPr>
          <a:xfrm>
            <a:off x="8378500" y="2318375"/>
            <a:ext cx="3397800" cy="1553400"/>
          </a:xfrm>
          <a:prstGeom prst="rect">
            <a:avLst/>
          </a:prstGeom>
        </p:spPr>
        <p:txBody>
          <a:bodyPr spcFirstLastPara="1" wrap="square" lIns="121900" tIns="121900" rIns="121900" bIns="121900" anchor="t" anchorCtr="0">
            <a:noAutofit/>
          </a:bodyPr>
          <a:lstStyle>
            <a:lvl1pPr marL="457200" lvl="0" indent="-317500">
              <a:lnSpc>
                <a:spcPct val="100000"/>
              </a:lnSpc>
              <a:spcBef>
                <a:spcPts val="0"/>
              </a:spcBef>
              <a:spcAft>
                <a:spcPts val="0"/>
              </a:spcAft>
              <a:buSzPts val="1400"/>
              <a:buChar char="●"/>
              <a:defRPr sz="1400"/>
            </a:lvl1pPr>
            <a:lvl2pPr marL="914400" lvl="1" indent="-317500">
              <a:lnSpc>
                <a:spcPct val="100000"/>
              </a:lnSpc>
              <a:spcBef>
                <a:spcPts val="0"/>
              </a:spcBef>
              <a:spcAft>
                <a:spcPts val="0"/>
              </a:spcAft>
              <a:buSzPts val="1400"/>
              <a:buChar char="○"/>
              <a:defRPr sz="1400"/>
            </a:lvl2pPr>
            <a:lvl3pPr marL="1371600" lvl="2" indent="-317500">
              <a:lnSpc>
                <a:spcPct val="100000"/>
              </a:lnSpc>
              <a:spcBef>
                <a:spcPts val="0"/>
              </a:spcBef>
              <a:spcAft>
                <a:spcPts val="0"/>
              </a:spcAft>
              <a:buSzPts val="1400"/>
              <a:buChar char="■"/>
              <a:defRPr sz="1400"/>
            </a:lvl3pPr>
            <a:lvl4pPr marL="1828800" lvl="3" indent="-317500">
              <a:lnSpc>
                <a:spcPct val="100000"/>
              </a:lnSpc>
              <a:spcBef>
                <a:spcPts val="0"/>
              </a:spcBef>
              <a:spcAft>
                <a:spcPts val="0"/>
              </a:spcAft>
              <a:buSzPts val="1400"/>
              <a:buChar char="●"/>
              <a:defRPr sz="1400"/>
            </a:lvl4pPr>
            <a:lvl5pPr marL="2286000" lvl="4" indent="-317500">
              <a:lnSpc>
                <a:spcPct val="100000"/>
              </a:lnSpc>
              <a:spcBef>
                <a:spcPts val="0"/>
              </a:spcBef>
              <a:spcAft>
                <a:spcPts val="0"/>
              </a:spcAft>
              <a:buSzPts val="1400"/>
              <a:buChar char="○"/>
              <a:defRPr sz="1400"/>
            </a:lvl5pPr>
            <a:lvl6pPr marL="2743200" lvl="5" indent="-317500">
              <a:lnSpc>
                <a:spcPct val="100000"/>
              </a:lnSpc>
              <a:spcBef>
                <a:spcPts val="0"/>
              </a:spcBef>
              <a:spcAft>
                <a:spcPts val="0"/>
              </a:spcAft>
              <a:buSzPts val="1400"/>
              <a:buChar char="■"/>
              <a:defRPr sz="1400"/>
            </a:lvl6pPr>
            <a:lvl7pPr marL="3200400" lvl="6" indent="-317500">
              <a:lnSpc>
                <a:spcPct val="100000"/>
              </a:lnSpc>
              <a:spcBef>
                <a:spcPts val="0"/>
              </a:spcBef>
              <a:spcAft>
                <a:spcPts val="0"/>
              </a:spcAft>
              <a:buSzPts val="1400"/>
              <a:buChar char="●"/>
              <a:defRPr sz="1400"/>
            </a:lvl7pPr>
            <a:lvl8pPr marL="3657600" lvl="7" indent="-317500">
              <a:lnSpc>
                <a:spcPct val="100000"/>
              </a:lnSpc>
              <a:spcBef>
                <a:spcPts val="0"/>
              </a:spcBef>
              <a:spcAft>
                <a:spcPts val="0"/>
              </a:spcAft>
              <a:buSzPts val="1400"/>
              <a:buChar char="○"/>
              <a:defRPr sz="1400"/>
            </a:lvl8pPr>
            <a:lvl9pPr marL="4114800" lvl="8" indent="-317500">
              <a:lnSpc>
                <a:spcPct val="100000"/>
              </a:lnSpc>
              <a:spcBef>
                <a:spcPts val="0"/>
              </a:spcBef>
              <a:spcAft>
                <a:spcPts val="0"/>
              </a:spcAft>
              <a:buSzPts val="1400"/>
              <a:buChar char="■"/>
              <a:defRPr sz="1400"/>
            </a:lvl9pPr>
          </a:lstStyle>
          <a:p>
            <a:endParaRPr/>
          </a:p>
        </p:txBody>
      </p:sp>
      <p:sp>
        <p:nvSpPr>
          <p:cNvPr id="309" name="Google Shape;309;p16"/>
          <p:cNvSpPr txBox="1">
            <a:spLocks noGrp="1"/>
          </p:cNvSpPr>
          <p:nvPr>
            <p:ph type="body" idx="4"/>
          </p:nvPr>
        </p:nvSpPr>
        <p:spPr>
          <a:xfrm>
            <a:off x="8378500" y="4506700"/>
            <a:ext cx="3397800" cy="1553400"/>
          </a:xfrm>
          <a:prstGeom prst="rect">
            <a:avLst/>
          </a:prstGeom>
        </p:spPr>
        <p:txBody>
          <a:bodyPr spcFirstLastPara="1" wrap="square" lIns="121900" tIns="121900" rIns="121900" bIns="121900" anchor="t" anchorCtr="0">
            <a:noAutofit/>
          </a:bodyPr>
          <a:lstStyle>
            <a:lvl1pPr marL="457200" lvl="0" indent="-317500" rtl="0">
              <a:lnSpc>
                <a:spcPct val="100000"/>
              </a:lnSpc>
              <a:spcBef>
                <a:spcPts val="0"/>
              </a:spcBef>
              <a:spcAft>
                <a:spcPts val="0"/>
              </a:spcAft>
              <a:buSzPts val="1400"/>
              <a:buChar char="●"/>
              <a:defRPr sz="1400"/>
            </a:lvl1pPr>
            <a:lvl2pPr marL="914400" lvl="1" indent="-317500" rtl="0">
              <a:lnSpc>
                <a:spcPct val="100000"/>
              </a:lnSpc>
              <a:spcBef>
                <a:spcPts val="0"/>
              </a:spcBef>
              <a:spcAft>
                <a:spcPts val="0"/>
              </a:spcAft>
              <a:buSzPts val="1400"/>
              <a:buChar char="○"/>
              <a:defRPr sz="1400"/>
            </a:lvl2pPr>
            <a:lvl3pPr marL="1371600" lvl="2" indent="-317500" rtl="0">
              <a:lnSpc>
                <a:spcPct val="100000"/>
              </a:lnSpc>
              <a:spcBef>
                <a:spcPts val="0"/>
              </a:spcBef>
              <a:spcAft>
                <a:spcPts val="0"/>
              </a:spcAft>
              <a:buSzPts val="1400"/>
              <a:buChar char="■"/>
              <a:defRPr sz="1400"/>
            </a:lvl3pPr>
            <a:lvl4pPr marL="1828800" lvl="3" indent="-317500" rtl="0">
              <a:lnSpc>
                <a:spcPct val="100000"/>
              </a:lnSpc>
              <a:spcBef>
                <a:spcPts val="0"/>
              </a:spcBef>
              <a:spcAft>
                <a:spcPts val="0"/>
              </a:spcAft>
              <a:buSzPts val="1400"/>
              <a:buChar char="●"/>
              <a:defRPr sz="1400"/>
            </a:lvl4pPr>
            <a:lvl5pPr marL="2286000" lvl="4" indent="-317500" rtl="0">
              <a:lnSpc>
                <a:spcPct val="100000"/>
              </a:lnSpc>
              <a:spcBef>
                <a:spcPts val="0"/>
              </a:spcBef>
              <a:spcAft>
                <a:spcPts val="0"/>
              </a:spcAft>
              <a:buSzPts val="1400"/>
              <a:buChar char="○"/>
              <a:defRPr sz="1400"/>
            </a:lvl5pPr>
            <a:lvl6pPr marL="2743200" lvl="5" indent="-317500" rtl="0">
              <a:lnSpc>
                <a:spcPct val="100000"/>
              </a:lnSpc>
              <a:spcBef>
                <a:spcPts val="0"/>
              </a:spcBef>
              <a:spcAft>
                <a:spcPts val="0"/>
              </a:spcAft>
              <a:buSzPts val="1400"/>
              <a:buChar char="■"/>
              <a:defRPr sz="1400"/>
            </a:lvl6pPr>
            <a:lvl7pPr marL="3200400" lvl="6" indent="-317500" rtl="0">
              <a:lnSpc>
                <a:spcPct val="100000"/>
              </a:lnSpc>
              <a:spcBef>
                <a:spcPts val="0"/>
              </a:spcBef>
              <a:spcAft>
                <a:spcPts val="0"/>
              </a:spcAft>
              <a:buSzPts val="1400"/>
              <a:buChar char="●"/>
              <a:defRPr sz="1400"/>
            </a:lvl7pPr>
            <a:lvl8pPr marL="3657600" lvl="7" indent="-317500" rtl="0">
              <a:lnSpc>
                <a:spcPct val="100000"/>
              </a:lnSpc>
              <a:spcBef>
                <a:spcPts val="0"/>
              </a:spcBef>
              <a:spcAft>
                <a:spcPts val="0"/>
              </a:spcAft>
              <a:buSzPts val="1400"/>
              <a:buChar char="○"/>
              <a:defRPr sz="1400"/>
            </a:lvl8pPr>
            <a:lvl9pPr marL="4114800" lvl="8" indent="-317500" rtl="0">
              <a:lnSpc>
                <a:spcPct val="100000"/>
              </a:lnSpc>
              <a:spcBef>
                <a:spcPts val="0"/>
              </a:spcBef>
              <a:spcAft>
                <a:spcPts val="0"/>
              </a:spcAft>
              <a:buSzPts val="1400"/>
              <a:buChar char="■"/>
              <a:defRPr sz="1400"/>
            </a:lvl9pPr>
          </a:lstStyle>
          <a:p>
            <a:endParaRPr/>
          </a:p>
        </p:txBody>
      </p:sp>
      <p:sp>
        <p:nvSpPr>
          <p:cNvPr id="310" name="Google Shape;310;p16"/>
          <p:cNvSpPr txBox="1">
            <a:spLocks noGrp="1"/>
          </p:cNvSpPr>
          <p:nvPr>
            <p:ph type="sldNum" idx="12"/>
          </p:nvPr>
        </p:nvSpPr>
        <p:spPr>
          <a:xfrm>
            <a:off x="11409045" y="6333134"/>
            <a:ext cx="731700" cy="525000"/>
          </a:xfrm>
          <a:prstGeom prst="rect">
            <a:avLst/>
          </a:prstGeom>
        </p:spPr>
        <p:txBody>
          <a:bodyPr spcFirstLastPara="1" wrap="square" lIns="121900" tIns="121900" rIns="121900" bIns="121900"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cxnSp>
        <p:nvCxnSpPr>
          <p:cNvPr id="311" name="Google Shape;311;p16"/>
          <p:cNvCxnSpPr/>
          <p:nvPr/>
        </p:nvCxnSpPr>
        <p:spPr>
          <a:xfrm rot="10800000">
            <a:off x="3011250" y="6375425"/>
            <a:ext cx="8287500" cy="0"/>
          </a:xfrm>
          <a:prstGeom prst="straightConnector1">
            <a:avLst/>
          </a:prstGeom>
          <a:noFill/>
          <a:ln w="19050" cap="flat" cmpd="sng">
            <a:solidFill>
              <a:schemeClr val="accent3"/>
            </a:solidFill>
            <a:prstDash val="solid"/>
            <a:round/>
            <a:headEnd type="none" w="med" len="med"/>
            <a:tailEnd type="none" w="med" len="med"/>
          </a:ln>
        </p:spPr>
      </p:cxnSp>
      <p:sp>
        <p:nvSpPr>
          <p:cNvPr id="312" name="Google Shape;312;p16"/>
          <p:cNvSpPr/>
          <p:nvPr/>
        </p:nvSpPr>
        <p:spPr>
          <a:xfrm>
            <a:off x="1987645" y="6162582"/>
            <a:ext cx="566400" cy="432000"/>
          </a:xfrm>
          <a:prstGeom prst="roundRect">
            <a:avLst>
              <a:gd name="adj" fmla="val 50000"/>
            </a:avLst>
          </a:prstGeom>
          <a:solidFill>
            <a:schemeClr val="accent3"/>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16"/>
          <p:cNvSpPr/>
          <p:nvPr/>
        </p:nvSpPr>
        <p:spPr>
          <a:xfrm>
            <a:off x="865409" y="6159429"/>
            <a:ext cx="1038900" cy="432000"/>
          </a:xfrm>
          <a:prstGeom prst="roundRect">
            <a:avLst>
              <a:gd name="adj" fmla="val 50000"/>
            </a:avLst>
          </a:prstGeom>
          <a:solidFill>
            <a:schemeClr val="accent3"/>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16"/>
          <p:cNvSpPr/>
          <p:nvPr/>
        </p:nvSpPr>
        <p:spPr>
          <a:xfrm>
            <a:off x="366218" y="6159429"/>
            <a:ext cx="417000" cy="432000"/>
          </a:xfrm>
          <a:prstGeom prst="ellipse">
            <a:avLst/>
          </a:prstGeom>
          <a:solidFill>
            <a:schemeClr val="accent3"/>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16"/>
          <p:cNvSpPr/>
          <p:nvPr/>
        </p:nvSpPr>
        <p:spPr>
          <a:xfrm>
            <a:off x="2031087" y="6072767"/>
            <a:ext cx="566400" cy="432000"/>
          </a:xfrm>
          <a:prstGeom prst="roundRect">
            <a:avLst>
              <a:gd name="adj" fmla="val 50000"/>
            </a:avLst>
          </a:prstGeom>
          <a:solidFill>
            <a:schemeClr val="accent1"/>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16"/>
          <p:cNvSpPr/>
          <p:nvPr/>
        </p:nvSpPr>
        <p:spPr>
          <a:xfrm>
            <a:off x="908850" y="6069614"/>
            <a:ext cx="1038900" cy="432000"/>
          </a:xfrm>
          <a:prstGeom prst="roundRect">
            <a:avLst>
              <a:gd name="adj" fmla="val 50000"/>
            </a:avLst>
          </a:prstGeom>
          <a:solidFill>
            <a:schemeClr val="accent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16"/>
          <p:cNvSpPr/>
          <p:nvPr/>
        </p:nvSpPr>
        <p:spPr>
          <a:xfrm>
            <a:off x="409659" y="6069614"/>
            <a:ext cx="417000" cy="432000"/>
          </a:xfrm>
          <a:prstGeom prst="ellipse">
            <a:avLst/>
          </a:prstGeom>
          <a:solidFill>
            <a:schemeClr val="accent1"/>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015 Timeline">
  <p:cSld name="CUSTOM_14">
    <p:spTree>
      <p:nvGrpSpPr>
        <p:cNvPr id="1" name="Shape 318"/>
        <p:cNvGrpSpPr/>
        <p:nvPr/>
      </p:nvGrpSpPr>
      <p:grpSpPr>
        <a:xfrm>
          <a:off x="0" y="0"/>
          <a:ext cx="0" cy="0"/>
          <a:chOff x="0" y="0"/>
          <a:chExt cx="0" cy="0"/>
        </a:xfrm>
      </p:grpSpPr>
      <p:sp>
        <p:nvSpPr>
          <p:cNvPr id="319" name="Google Shape;319;p17"/>
          <p:cNvSpPr/>
          <p:nvPr/>
        </p:nvSpPr>
        <p:spPr>
          <a:xfrm>
            <a:off x="303900" y="411727"/>
            <a:ext cx="675900" cy="515400"/>
          </a:xfrm>
          <a:prstGeom prst="roundRect">
            <a:avLst>
              <a:gd name="adj" fmla="val 50000"/>
            </a:avLst>
          </a:prstGeom>
          <a:solidFill>
            <a:schemeClr val="accent3"/>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17"/>
          <p:cNvSpPr/>
          <p:nvPr/>
        </p:nvSpPr>
        <p:spPr>
          <a:xfrm>
            <a:off x="1079131" y="407965"/>
            <a:ext cx="1239600" cy="515400"/>
          </a:xfrm>
          <a:prstGeom prst="roundRect">
            <a:avLst>
              <a:gd name="adj" fmla="val 50000"/>
            </a:avLst>
          </a:prstGeom>
          <a:solidFill>
            <a:schemeClr val="accent3"/>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17"/>
          <p:cNvSpPr/>
          <p:nvPr/>
        </p:nvSpPr>
        <p:spPr>
          <a:xfrm>
            <a:off x="2416758" y="407965"/>
            <a:ext cx="497400" cy="515400"/>
          </a:xfrm>
          <a:prstGeom prst="ellipse">
            <a:avLst/>
          </a:prstGeom>
          <a:solidFill>
            <a:schemeClr val="accent3"/>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22" name="Google Shape;322;p17"/>
          <p:cNvCxnSpPr/>
          <p:nvPr/>
        </p:nvCxnSpPr>
        <p:spPr>
          <a:xfrm>
            <a:off x="3160913" y="601238"/>
            <a:ext cx="4394100" cy="0"/>
          </a:xfrm>
          <a:prstGeom prst="straightConnector1">
            <a:avLst/>
          </a:prstGeom>
          <a:noFill/>
          <a:ln w="19050" cap="flat" cmpd="sng">
            <a:solidFill>
              <a:schemeClr val="accent3"/>
            </a:solidFill>
            <a:prstDash val="solid"/>
            <a:round/>
            <a:headEnd type="none" w="med" len="med"/>
            <a:tailEnd type="none" w="med" len="med"/>
          </a:ln>
        </p:spPr>
      </p:cxnSp>
      <p:sp>
        <p:nvSpPr>
          <p:cNvPr id="323" name="Google Shape;323;p17"/>
          <p:cNvSpPr/>
          <p:nvPr/>
        </p:nvSpPr>
        <p:spPr>
          <a:xfrm>
            <a:off x="355732" y="304562"/>
            <a:ext cx="675900" cy="515400"/>
          </a:xfrm>
          <a:prstGeom prst="roundRect">
            <a:avLst>
              <a:gd name="adj" fmla="val 50000"/>
            </a:avLst>
          </a:prstGeom>
          <a:solidFill>
            <a:schemeClr val="accent1"/>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17"/>
          <p:cNvSpPr/>
          <p:nvPr/>
        </p:nvSpPr>
        <p:spPr>
          <a:xfrm>
            <a:off x="1130963" y="300800"/>
            <a:ext cx="1239600" cy="515400"/>
          </a:xfrm>
          <a:prstGeom prst="roundRect">
            <a:avLst>
              <a:gd name="adj" fmla="val 50000"/>
            </a:avLst>
          </a:prstGeom>
          <a:solidFill>
            <a:schemeClr val="accent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17"/>
          <p:cNvSpPr/>
          <p:nvPr/>
        </p:nvSpPr>
        <p:spPr>
          <a:xfrm>
            <a:off x="2468589" y="300800"/>
            <a:ext cx="497400" cy="515400"/>
          </a:xfrm>
          <a:prstGeom prst="ellipse">
            <a:avLst/>
          </a:prstGeom>
          <a:solidFill>
            <a:schemeClr val="accent1"/>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17"/>
          <p:cNvSpPr/>
          <p:nvPr/>
        </p:nvSpPr>
        <p:spPr>
          <a:xfrm>
            <a:off x="11127815" y="6032232"/>
            <a:ext cx="675900" cy="515400"/>
          </a:xfrm>
          <a:prstGeom prst="roundRect">
            <a:avLst>
              <a:gd name="adj" fmla="val 50000"/>
            </a:avLst>
          </a:prstGeom>
          <a:solidFill>
            <a:schemeClr val="accent3"/>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17"/>
          <p:cNvSpPr/>
          <p:nvPr/>
        </p:nvSpPr>
        <p:spPr>
          <a:xfrm>
            <a:off x="9788916" y="6028470"/>
            <a:ext cx="1239600" cy="515400"/>
          </a:xfrm>
          <a:prstGeom prst="roundRect">
            <a:avLst>
              <a:gd name="adj" fmla="val 50000"/>
            </a:avLst>
          </a:prstGeom>
          <a:solidFill>
            <a:schemeClr val="accent3"/>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17"/>
          <p:cNvSpPr/>
          <p:nvPr/>
        </p:nvSpPr>
        <p:spPr>
          <a:xfrm>
            <a:off x="9193674" y="6028470"/>
            <a:ext cx="497400" cy="515400"/>
          </a:xfrm>
          <a:prstGeom prst="ellipse">
            <a:avLst/>
          </a:prstGeom>
          <a:solidFill>
            <a:schemeClr val="accent3"/>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29" name="Google Shape;329;p17"/>
          <p:cNvCxnSpPr/>
          <p:nvPr/>
        </p:nvCxnSpPr>
        <p:spPr>
          <a:xfrm rot="10800000">
            <a:off x="4604537" y="6221743"/>
            <a:ext cx="4394100" cy="0"/>
          </a:xfrm>
          <a:prstGeom prst="straightConnector1">
            <a:avLst/>
          </a:prstGeom>
          <a:noFill/>
          <a:ln w="19050" cap="flat" cmpd="sng">
            <a:solidFill>
              <a:schemeClr val="accent3"/>
            </a:solidFill>
            <a:prstDash val="solid"/>
            <a:round/>
            <a:headEnd type="none" w="med" len="med"/>
            <a:tailEnd type="none" w="med" len="med"/>
          </a:ln>
        </p:spPr>
      </p:cxnSp>
      <p:sp>
        <p:nvSpPr>
          <p:cNvPr id="330" name="Google Shape;330;p17"/>
          <p:cNvSpPr/>
          <p:nvPr/>
        </p:nvSpPr>
        <p:spPr>
          <a:xfrm>
            <a:off x="11179647" y="5925067"/>
            <a:ext cx="675900" cy="515400"/>
          </a:xfrm>
          <a:prstGeom prst="roundRect">
            <a:avLst>
              <a:gd name="adj" fmla="val 50000"/>
            </a:avLst>
          </a:prstGeom>
          <a:solidFill>
            <a:schemeClr val="accent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17"/>
          <p:cNvSpPr/>
          <p:nvPr/>
        </p:nvSpPr>
        <p:spPr>
          <a:xfrm>
            <a:off x="9840748" y="5921305"/>
            <a:ext cx="1239600" cy="515400"/>
          </a:xfrm>
          <a:prstGeom prst="roundRect">
            <a:avLst>
              <a:gd name="adj" fmla="val 50000"/>
            </a:avLst>
          </a:prstGeom>
          <a:solidFill>
            <a:schemeClr val="accent1"/>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17"/>
          <p:cNvSpPr/>
          <p:nvPr/>
        </p:nvSpPr>
        <p:spPr>
          <a:xfrm>
            <a:off x="9245506" y="5921305"/>
            <a:ext cx="497400" cy="515400"/>
          </a:xfrm>
          <a:prstGeom prst="ellipse">
            <a:avLst/>
          </a:prstGeom>
          <a:solidFill>
            <a:schemeClr val="accent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17"/>
          <p:cNvSpPr txBox="1">
            <a:spLocks noGrp="1"/>
          </p:cNvSpPr>
          <p:nvPr>
            <p:ph type="subTitle" idx="1"/>
          </p:nvPr>
        </p:nvSpPr>
        <p:spPr>
          <a:xfrm>
            <a:off x="415600" y="2316000"/>
            <a:ext cx="1997700" cy="606900"/>
          </a:xfrm>
          <a:prstGeom prst="rect">
            <a:avLst/>
          </a:prstGeom>
        </p:spPr>
        <p:txBody>
          <a:bodyPr spcFirstLastPara="1" wrap="square" lIns="121900" tIns="121900" rIns="121900" bIns="121900" anchor="t" anchorCtr="0">
            <a:noAutofit/>
          </a:bodyPr>
          <a:lstStyle>
            <a:lvl1pPr lvl="0" algn="ctr" rtl="0">
              <a:spcBef>
                <a:spcPts val="0"/>
              </a:spcBef>
              <a:spcAft>
                <a:spcPts val="0"/>
              </a:spcAft>
              <a:buSzPts val="2200"/>
              <a:buNone/>
              <a:defRPr sz="2200" b="1"/>
            </a:lvl1pPr>
            <a:lvl2pPr lvl="1" algn="ctr" rtl="0">
              <a:spcBef>
                <a:spcPts val="2100"/>
              </a:spcBef>
              <a:spcAft>
                <a:spcPts val="0"/>
              </a:spcAft>
              <a:buSzPts val="2200"/>
              <a:buNone/>
              <a:defRPr sz="2200" b="1"/>
            </a:lvl2pPr>
            <a:lvl3pPr lvl="2" algn="ctr" rtl="0">
              <a:spcBef>
                <a:spcPts val="2100"/>
              </a:spcBef>
              <a:spcAft>
                <a:spcPts val="0"/>
              </a:spcAft>
              <a:buSzPts val="2200"/>
              <a:buNone/>
              <a:defRPr sz="2200" b="1"/>
            </a:lvl3pPr>
            <a:lvl4pPr lvl="3" algn="ctr" rtl="0">
              <a:spcBef>
                <a:spcPts val="2100"/>
              </a:spcBef>
              <a:spcAft>
                <a:spcPts val="0"/>
              </a:spcAft>
              <a:buSzPts val="2200"/>
              <a:buNone/>
              <a:defRPr sz="2200" b="1"/>
            </a:lvl4pPr>
            <a:lvl5pPr lvl="4" algn="ctr" rtl="0">
              <a:spcBef>
                <a:spcPts val="2100"/>
              </a:spcBef>
              <a:spcAft>
                <a:spcPts val="0"/>
              </a:spcAft>
              <a:buSzPts val="2200"/>
              <a:buNone/>
              <a:defRPr sz="2200" b="1"/>
            </a:lvl5pPr>
            <a:lvl6pPr lvl="5" algn="ctr" rtl="0">
              <a:spcBef>
                <a:spcPts val="2100"/>
              </a:spcBef>
              <a:spcAft>
                <a:spcPts val="0"/>
              </a:spcAft>
              <a:buSzPts val="2200"/>
              <a:buNone/>
              <a:defRPr sz="2200" b="1"/>
            </a:lvl6pPr>
            <a:lvl7pPr lvl="6" algn="ctr" rtl="0">
              <a:spcBef>
                <a:spcPts val="2100"/>
              </a:spcBef>
              <a:spcAft>
                <a:spcPts val="0"/>
              </a:spcAft>
              <a:buSzPts val="2200"/>
              <a:buNone/>
              <a:defRPr sz="2200" b="1"/>
            </a:lvl7pPr>
            <a:lvl8pPr lvl="7" algn="ctr" rtl="0">
              <a:spcBef>
                <a:spcPts val="2100"/>
              </a:spcBef>
              <a:spcAft>
                <a:spcPts val="0"/>
              </a:spcAft>
              <a:buSzPts val="2200"/>
              <a:buNone/>
              <a:defRPr sz="2200" b="1"/>
            </a:lvl8pPr>
            <a:lvl9pPr lvl="8" algn="ctr" rtl="0">
              <a:spcBef>
                <a:spcPts val="2100"/>
              </a:spcBef>
              <a:spcAft>
                <a:spcPts val="2100"/>
              </a:spcAft>
              <a:buSzPts val="2200"/>
              <a:buNone/>
              <a:defRPr sz="2200" b="1"/>
            </a:lvl9pPr>
          </a:lstStyle>
          <a:p>
            <a:endParaRPr/>
          </a:p>
        </p:txBody>
      </p:sp>
      <p:sp>
        <p:nvSpPr>
          <p:cNvPr id="334" name="Google Shape;334;p17"/>
          <p:cNvSpPr txBox="1">
            <a:spLocks noGrp="1"/>
          </p:cNvSpPr>
          <p:nvPr>
            <p:ph type="subTitle" idx="2"/>
          </p:nvPr>
        </p:nvSpPr>
        <p:spPr>
          <a:xfrm>
            <a:off x="2775377" y="2316000"/>
            <a:ext cx="1997700" cy="606900"/>
          </a:xfrm>
          <a:prstGeom prst="rect">
            <a:avLst/>
          </a:prstGeom>
        </p:spPr>
        <p:txBody>
          <a:bodyPr spcFirstLastPara="1" wrap="square" lIns="121900" tIns="121900" rIns="121900" bIns="121900" anchor="t" anchorCtr="0">
            <a:noAutofit/>
          </a:bodyPr>
          <a:lstStyle>
            <a:lvl1pPr lvl="0" algn="ctr" rtl="0">
              <a:spcBef>
                <a:spcPts val="0"/>
              </a:spcBef>
              <a:spcAft>
                <a:spcPts val="0"/>
              </a:spcAft>
              <a:buSzPts val="2200"/>
              <a:buNone/>
              <a:defRPr sz="2200" b="1"/>
            </a:lvl1pPr>
            <a:lvl2pPr lvl="1" algn="ctr" rtl="0">
              <a:spcBef>
                <a:spcPts val="2100"/>
              </a:spcBef>
              <a:spcAft>
                <a:spcPts val="0"/>
              </a:spcAft>
              <a:buSzPts val="2200"/>
              <a:buNone/>
              <a:defRPr sz="2200" b="1"/>
            </a:lvl2pPr>
            <a:lvl3pPr lvl="2" algn="ctr" rtl="0">
              <a:spcBef>
                <a:spcPts val="2100"/>
              </a:spcBef>
              <a:spcAft>
                <a:spcPts val="0"/>
              </a:spcAft>
              <a:buSzPts val="2200"/>
              <a:buNone/>
              <a:defRPr sz="2200" b="1"/>
            </a:lvl3pPr>
            <a:lvl4pPr lvl="3" algn="ctr" rtl="0">
              <a:spcBef>
                <a:spcPts val="2100"/>
              </a:spcBef>
              <a:spcAft>
                <a:spcPts val="0"/>
              </a:spcAft>
              <a:buSzPts val="2200"/>
              <a:buNone/>
              <a:defRPr sz="2200" b="1"/>
            </a:lvl4pPr>
            <a:lvl5pPr lvl="4" algn="ctr" rtl="0">
              <a:spcBef>
                <a:spcPts val="2100"/>
              </a:spcBef>
              <a:spcAft>
                <a:spcPts val="0"/>
              </a:spcAft>
              <a:buSzPts val="2200"/>
              <a:buNone/>
              <a:defRPr sz="2200" b="1"/>
            </a:lvl5pPr>
            <a:lvl6pPr lvl="5" algn="ctr" rtl="0">
              <a:spcBef>
                <a:spcPts val="2100"/>
              </a:spcBef>
              <a:spcAft>
                <a:spcPts val="0"/>
              </a:spcAft>
              <a:buSzPts val="2200"/>
              <a:buNone/>
              <a:defRPr sz="2200" b="1"/>
            </a:lvl6pPr>
            <a:lvl7pPr lvl="6" algn="ctr" rtl="0">
              <a:spcBef>
                <a:spcPts val="2100"/>
              </a:spcBef>
              <a:spcAft>
                <a:spcPts val="0"/>
              </a:spcAft>
              <a:buSzPts val="2200"/>
              <a:buNone/>
              <a:defRPr sz="2200" b="1"/>
            </a:lvl7pPr>
            <a:lvl8pPr lvl="7" algn="ctr" rtl="0">
              <a:spcBef>
                <a:spcPts val="2100"/>
              </a:spcBef>
              <a:spcAft>
                <a:spcPts val="0"/>
              </a:spcAft>
              <a:buSzPts val="2200"/>
              <a:buNone/>
              <a:defRPr sz="2200" b="1"/>
            </a:lvl8pPr>
            <a:lvl9pPr lvl="8" algn="ctr" rtl="0">
              <a:spcBef>
                <a:spcPts val="2100"/>
              </a:spcBef>
              <a:spcAft>
                <a:spcPts val="2100"/>
              </a:spcAft>
              <a:buSzPts val="2200"/>
              <a:buNone/>
              <a:defRPr sz="2200" b="1"/>
            </a:lvl9pPr>
          </a:lstStyle>
          <a:p>
            <a:endParaRPr/>
          </a:p>
        </p:txBody>
      </p:sp>
      <p:sp>
        <p:nvSpPr>
          <p:cNvPr id="335" name="Google Shape;335;p17"/>
          <p:cNvSpPr txBox="1">
            <a:spLocks noGrp="1"/>
          </p:cNvSpPr>
          <p:nvPr>
            <p:ph type="subTitle" idx="3"/>
          </p:nvPr>
        </p:nvSpPr>
        <p:spPr>
          <a:xfrm>
            <a:off x="5135153" y="2342500"/>
            <a:ext cx="1997700" cy="606900"/>
          </a:xfrm>
          <a:prstGeom prst="rect">
            <a:avLst/>
          </a:prstGeom>
        </p:spPr>
        <p:txBody>
          <a:bodyPr spcFirstLastPara="1" wrap="square" lIns="121900" tIns="121900" rIns="121900" bIns="121900" anchor="t" anchorCtr="0">
            <a:noAutofit/>
          </a:bodyPr>
          <a:lstStyle>
            <a:lvl1pPr lvl="0" algn="ctr" rtl="0">
              <a:spcBef>
                <a:spcPts val="0"/>
              </a:spcBef>
              <a:spcAft>
                <a:spcPts val="0"/>
              </a:spcAft>
              <a:buSzPts val="2200"/>
              <a:buNone/>
              <a:defRPr sz="2200" b="1"/>
            </a:lvl1pPr>
            <a:lvl2pPr lvl="1" algn="ctr" rtl="0">
              <a:spcBef>
                <a:spcPts val="2100"/>
              </a:spcBef>
              <a:spcAft>
                <a:spcPts val="0"/>
              </a:spcAft>
              <a:buSzPts val="2200"/>
              <a:buNone/>
              <a:defRPr sz="2200" b="1"/>
            </a:lvl2pPr>
            <a:lvl3pPr lvl="2" algn="ctr" rtl="0">
              <a:spcBef>
                <a:spcPts val="2100"/>
              </a:spcBef>
              <a:spcAft>
                <a:spcPts val="0"/>
              </a:spcAft>
              <a:buSzPts val="2200"/>
              <a:buNone/>
              <a:defRPr sz="2200" b="1"/>
            </a:lvl3pPr>
            <a:lvl4pPr lvl="3" algn="ctr" rtl="0">
              <a:spcBef>
                <a:spcPts val="2100"/>
              </a:spcBef>
              <a:spcAft>
                <a:spcPts val="0"/>
              </a:spcAft>
              <a:buSzPts val="2200"/>
              <a:buNone/>
              <a:defRPr sz="2200" b="1"/>
            </a:lvl4pPr>
            <a:lvl5pPr lvl="4" algn="ctr" rtl="0">
              <a:spcBef>
                <a:spcPts val="2100"/>
              </a:spcBef>
              <a:spcAft>
                <a:spcPts val="0"/>
              </a:spcAft>
              <a:buSzPts val="2200"/>
              <a:buNone/>
              <a:defRPr sz="2200" b="1"/>
            </a:lvl5pPr>
            <a:lvl6pPr lvl="5" algn="ctr" rtl="0">
              <a:spcBef>
                <a:spcPts val="2100"/>
              </a:spcBef>
              <a:spcAft>
                <a:spcPts val="0"/>
              </a:spcAft>
              <a:buSzPts val="2200"/>
              <a:buNone/>
              <a:defRPr sz="2200" b="1"/>
            </a:lvl6pPr>
            <a:lvl7pPr lvl="6" algn="ctr" rtl="0">
              <a:spcBef>
                <a:spcPts val="2100"/>
              </a:spcBef>
              <a:spcAft>
                <a:spcPts val="0"/>
              </a:spcAft>
              <a:buSzPts val="2200"/>
              <a:buNone/>
              <a:defRPr sz="2200" b="1"/>
            </a:lvl7pPr>
            <a:lvl8pPr lvl="7" algn="ctr" rtl="0">
              <a:spcBef>
                <a:spcPts val="2100"/>
              </a:spcBef>
              <a:spcAft>
                <a:spcPts val="0"/>
              </a:spcAft>
              <a:buSzPts val="2200"/>
              <a:buNone/>
              <a:defRPr sz="2200" b="1"/>
            </a:lvl8pPr>
            <a:lvl9pPr lvl="8" algn="ctr" rtl="0">
              <a:spcBef>
                <a:spcPts val="2100"/>
              </a:spcBef>
              <a:spcAft>
                <a:spcPts val="2100"/>
              </a:spcAft>
              <a:buSzPts val="2200"/>
              <a:buNone/>
              <a:defRPr sz="2200" b="1"/>
            </a:lvl9pPr>
          </a:lstStyle>
          <a:p>
            <a:endParaRPr/>
          </a:p>
        </p:txBody>
      </p:sp>
      <p:sp>
        <p:nvSpPr>
          <p:cNvPr id="336" name="Google Shape;336;p17"/>
          <p:cNvSpPr txBox="1">
            <a:spLocks noGrp="1"/>
          </p:cNvSpPr>
          <p:nvPr>
            <p:ph type="subTitle" idx="4"/>
          </p:nvPr>
        </p:nvSpPr>
        <p:spPr>
          <a:xfrm>
            <a:off x="7494930" y="2342500"/>
            <a:ext cx="1997700" cy="606900"/>
          </a:xfrm>
          <a:prstGeom prst="rect">
            <a:avLst/>
          </a:prstGeom>
        </p:spPr>
        <p:txBody>
          <a:bodyPr spcFirstLastPara="1" wrap="square" lIns="121900" tIns="121900" rIns="121900" bIns="121900" anchor="t" anchorCtr="0">
            <a:noAutofit/>
          </a:bodyPr>
          <a:lstStyle>
            <a:lvl1pPr lvl="0" algn="ctr" rtl="0">
              <a:spcBef>
                <a:spcPts val="0"/>
              </a:spcBef>
              <a:spcAft>
                <a:spcPts val="0"/>
              </a:spcAft>
              <a:buSzPts val="2200"/>
              <a:buNone/>
              <a:defRPr sz="2200" b="1"/>
            </a:lvl1pPr>
            <a:lvl2pPr lvl="1" algn="ctr" rtl="0">
              <a:spcBef>
                <a:spcPts val="2100"/>
              </a:spcBef>
              <a:spcAft>
                <a:spcPts val="0"/>
              </a:spcAft>
              <a:buSzPts val="2200"/>
              <a:buNone/>
              <a:defRPr sz="2200" b="1"/>
            </a:lvl2pPr>
            <a:lvl3pPr lvl="2" algn="ctr" rtl="0">
              <a:spcBef>
                <a:spcPts val="2100"/>
              </a:spcBef>
              <a:spcAft>
                <a:spcPts val="0"/>
              </a:spcAft>
              <a:buSzPts val="2200"/>
              <a:buNone/>
              <a:defRPr sz="2200" b="1"/>
            </a:lvl3pPr>
            <a:lvl4pPr lvl="3" algn="ctr" rtl="0">
              <a:spcBef>
                <a:spcPts val="2100"/>
              </a:spcBef>
              <a:spcAft>
                <a:spcPts val="0"/>
              </a:spcAft>
              <a:buSzPts val="2200"/>
              <a:buNone/>
              <a:defRPr sz="2200" b="1"/>
            </a:lvl4pPr>
            <a:lvl5pPr lvl="4" algn="ctr" rtl="0">
              <a:spcBef>
                <a:spcPts val="2100"/>
              </a:spcBef>
              <a:spcAft>
                <a:spcPts val="0"/>
              </a:spcAft>
              <a:buSzPts val="2200"/>
              <a:buNone/>
              <a:defRPr sz="2200" b="1"/>
            </a:lvl5pPr>
            <a:lvl6pPr lvl="5" algn="ctr" rtl="0">
              <a:spcBef>
                <a:spcPts val="2100"/>
              </a:spcBef>
              <a:spcAft>
                <a:spcPts val="0"/>
              </a:spcAft>
              <a:buSzPts val="2200"/>
              <a:buNone/>
              <a:defRPr sz="2200" b="1"/>
            </a:lvl6pPr>
            <a:lvl7pPr lvl="6" algn="ctr" rtl="0">
              <a:spcBef>
                <a:spcPts val="2100"/>
              </a:spcBef>
              <a:spcAft>
                <a:spcPts val="0"/>
              </a:spcAft>
              <a:buSzPts val="2200"/>
              <a:buNone/>
              <a:defRPr sz="2200" b="1"/>
            </a:lvl7pPr>
            <a:lvl8pPr lvl="7" algn="ctr" rtl="0">
              <a:spcBef>
                <a:spcPts val="2100"/>
              </a:spcBef>
              <a:spcAft>
                <a:spcPts val="0"/>
              </a:spcAft>
              <a:buSzPts val="2200"/>
              <a:buNone/>
              <a:defRPr sz="2200" b="1"/>
            </a:lvl8pPr>
            <a:lvl9pPr lvl="8" algn="ctr" rtl="0">
              <a:spcBef>
                <a:spcPts val="2100"/>
              </a:spcBef>
              <a:spcAft>
                <a:spcPts val="2100"/>
              </a:spcAft>
              <a:buSzPts val="2200"/>
              <a:buNone/>
              <a:defRPr sz="2200" b="1"/>
            </a:lvl9pPr>
          </a:lstStyle>
          <a:p>
            <a:endParaRPr/>
          </a:p>
        </p:txBody>
      </p:sp>
      <p:sp>
        <p:nvSpPr>
          <p:cNvPr id="337" name="Google Shape;337;p17"/>
          <p:cNvSpPr txBox="1">
            <a:spLocks noGrp="1"/>
          </p:cNvSpPr>
          <p:nvPr>
            <p:ph type="subTitle" idx="5"/>
          </p:nvPr>
        </p:nvSpPr>
        <p:spPr>
          <a:xfrm>
            <a:off x="9854707" y="2316000"/>
            <a:ext cx="1997700" cy="606900"/>
          </a:xfrm>
          <a:prstGeom prst="rect">
            <a:avLst/>
          </a:prstGeom>
        </p:spPr>
        <p:txBody>
          <a:bodyPr spcFirstLastPara="1" wrap="square" lIns="121900" tIns="121900" rIns="121900" bIns="121900" anchor="t" anchorCtr="0">
            <a:noAutofit/>
          </a:bodyPr>
          <a:lstStyle>
            <a:lvl1pPr lvl="0" algn="ctr" rtl="0">
              <a:spcBef>
                <a:spcPts val="0"/>
              </a:spcBef>
              <a:spcAft>
                <a:spcPts val="0"/>
              </a:spcAft>
              <a:buSzPts val="2200"/>
              <a:buNone/>
              <a:defRPr sz="2200" b="1"/>
            </a:lvl1pPr>
            <a:lvl2pPr lvl="1" algn="ctr" rtl="0">
              <a:spcBef>
                <a:spcPts val="2100"/>
              </a:spcBef>
              <a:spcAft>
                <a:spcPts val="0"/>
              </a:spcAft>
              <a:buSzPts val="2200"/>
              <a:buNone/>
              <a:defRPr sz="2200" b="1"/>
            </a:lvl2pPr>
            <a:lvl3pPr lvl="2" algn="ctr" rtl="0">
              <a:spcBef>
                <a:spcPts val="2100"/>
              </a:spcBef>
              <a:spcAft>
                <a:spcPts val="0"/>
              </a:spcAft>
              <a:buSzPts val="2200"/>
              <a:buNone/>
              <a:defRPr sz="2200" b="1"/>
            </a:lvl3pPr>
            <a:lvl4pPr lvl="3" algn="ctr" rtl="0">
              <a:spcBef>
                <a:spcPts val="2100"/>
              </a:spcBef>
              <a:spcAft>
                <a:spcPts val="0"/>
              </a:spcAft>
              <a:buSzPts val="2200"/>
              <a:buNone/>
              <a:defRPr sz="2200" b="1"/>
            </a:lvl4pPr>
            <a:lvl5pPr lvl="4" algn="ctr" rtl="0">
              <a:spcBef>
                <a:spcPts val="2100"/>
              </a:spcBef>
              <a:spcAft>
                <a:spcPts val="0"/>
              </a:spcAft>
              <a:buSzPts val="2200"/>
              <a:buNone/>
              <a:defRPr sz="2200" b="1"/>
            </a:lvl5pPr>
            <a:lvl6pPr lvl="5" algn="ctr" rtl="0">
              <a:spcBef>
                <a:spcPts val="2100"/>
              </a:spcBef>
              <a:spcAft>
                <a:spcPts val="0"/>
              </a:spcAft>
              <a:buSzPts val="2200"/>
              <a:buNone/>
              <a:defRPr sz="2200" b="1"/>
            </a:lvl6pPr>
            <a:lvl7pPr lvl="6" algn="ctr" rtl="0">
              <a:spcBef>
                <a:spcPts val="2100"/>
              </a:spcBef>
              <a:spcAft>
                <a:spcPts val="0"/>
              </a:spcAft>
              <a:buSzPts val="2200"/>
              <a:buNone/>
              <a:defRPr sz="2200" b="1"/>
            </a:lvl7pPr>
            <a:lvl8pPr lvl="7" algn="ctr" rtl="0">
              <a:spcBef>
                <a:spcPts val="2100"/>
              </a:spcBef>
              <a:spcAft>
                <a:spcPts val="0"/>
              </a:spcAft>
              <a:buSzPts val="2200"/>
              <a:buNone/>
              <a:defRPr sz="2200" b="1"/>
            </a:lvl8pPr>
            <a:lvl9pPr lvl="8" algn="ctr" rtl="0">
              <a:spcBef>
                <a:spcPts val="2100"/>
              </a:spcBef>
              <a:spcAft>
                <a:spcPts val="2100"/>
              </a:spcAft>
              <a:buSzPts val="2200"/>
              <a:buNone/>
              <a:defRPr sz="2200" b="1"/>
            </a:lvl9pPr>
          </a:lstStyle>
          <a:p>
            <a:endParaRPr/>
          </a:p>
        </p:txBody>
      </p:sp>
      <p:sp>
        <p:nvSpPr>
          <p:cNvPr id="338" name="Google Shape;338;p17"/>
          <p:cNvSpPr txBox="1">
            <a:spLocks noGrp="1"/>
          </p:cNvSpPr>
          <p:nvPr>
            <p:ph type="title"/>
          </p:nvPr>
        </p:nvSpPr>
        <p:spPr>
          <a:xfrm>
            <a:off x="415600" y="974367"/>
            <a:ext cx="11360700" cy="763500"/>
          </a:xfrm>
          <a:prstGeom prst="rect">
            <a:avLst/>
          </a:prstGeom>
        </p:spPr>
        <p:txBody>
          <a:bodyPr spcFirstLastPara="1" wrap="square" lIns="121900" tIns="121900" rIns="121900" bIns="121900" anchor="t" anchorCtr="0">
            <a:noAutofit/>
          </a:bodyPr>
          <a:lstStyle>
            <a:lvl1pPr marL="0" marR="0" lvl="0" indent="0" algn="ctr" rtl="0">
              <a:lnSpc>
                <a:spcPct val="100000"/>
              </a:lnSpc>
              <a:spcBef>
                <a:spcPts val="0"/>
              </a:spcBef>
              <a:spcAft>
                <a:spcPts val="0"/>
              </a:spcAft>
              <a:buClr>
                <a:schemeClr val="dk1"/>
              </a:buClr>
              <a:buSzPts val="4000"/>
              <a:buFont typeface="Aldrich"/>
              <a:buNone/>
              <a:defRPr/>
            </a:lvl1pPr>
            <a:lvl2pPr lvl="1"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339" name="Google Shape;339;p17"/>
          <p:cNvSpPr txBox="1">
            <a:spLocks noGrp="1"/>
          </p:cNvSpPr>
          <p:nvPr>
            <p:ph type="body" idx="6"/>
          </p:nvPr>
        </p:nvSpPr>
        <p:spPr>
          <a:xfrm>
            <a:off x="415600" y="3238625"/>
            <a:ext cx="1997700" cy="2330100"/>
          </a:xfrm>
          <a:prstGeom prst="rect">
            <a:avLst/>
          </a:prstGeom>
        </p:spPr>
        <p:txBody>
          <a:bodyPr spcFirstLastPara="1" wrap="square" lIns="121900" tIns="121900" rIns="121900" bIns="121900" anchor="t" anchorCtr="0">
            <a:noAutofit/>
          </a:bodyPr>
          <a:lstStyle>
            <a:lvl1pPr marL="457200" lvl="0" indent="-330200">
              <a:spcBef>
                <a:spcPts val="0"/>
              </a:spcBef>
              <a:spcAft>
                <a:spcPts val="0"/>
              </a:spcAft>
              <a:buSzPts val="1600"/>
              <a:buChar char="●"/>
              <a:defRPr sz="1600"/>
            </a:lvl1pPr>
            <a:lvl2pPr marL="914400" lvl="1" indent="-330200">
              <a:spcBef>
                <a:spcPts val="2100"/>
              </a:spcBef>
              <a:spcAft>
                <a:spcPts val="0"/>
              </a:spcAft>
              <a:buSzPts val="1600"/>
              <a:buChar char="○"/>
              <a:defRPr sz="1600"/>
            </a:lvl2pPr>
            <a:lvl3pPr marL="1371600" lvl="2" indent="-330200">
              <a:spcBef>
                <a:spcPts val="2100"/>
              </a:spcBef>
              <a:spcAft>
                <a:spcPts val="0"/>
              </a:spcAft>
              <a:buSzPts val="1600"/>
              <a:buChar char="■"/>
              <a:defRPr sz="1600"/>
            </a:lvl3pPr>
            <a:lvl4pPr marL="1828800" lvl="3" indent="-330200">
              <a:spcBef>
                <a:spcPts val="2100"/>
              </a:spcBef>
              <a:spcAft>
                <a:spcPts val="0"/>
              </a:spcAft>
              <a:buSzPts val="1600"/>
              <a:buChar char="●"/>
              <a:defRPr sz="1600"/>
            </a:lvl4pPr>
            <a:lvl5pPr marL="2286000" lvl="4" indent="-330200">
              <a:spcBef>
                <a:spcPts val="2100"/>
              </a:spcBef>
              <a:spcAft>
                <a:spcPts val="0"/>
              </a:spcAft>
              <a:buSzPts val="1600"/>
              <a:buChar char="○"/>
              <a:defRPr sz="1600"/>
            </a:lvl5pPr>
            <a:lvl6pPr marL="2743200" lvl="5" indent="-330200">
              <a:spcBef>
                <a:spcPts val="2100"/>
              </a:spcBef>
              <a:spcAft>
                <a:spcPts val="0"/>
              </a:spcAft>
              <a:buSzPts val="1600"/>
              <a:buChar char="■"/>
              <a:defRPr sz="1600"/>
            </a:lvl6pPr>
            <a:lvl7pPr marL="3200400" lvl="6" indent="-330200">
              <a:spcBef>
                <a:spcPts val="2100"/>
              </a:spcBef>
              <a:spcAft>
                <a:spcPts val="0"/>
              </a:spcAft>
              <a:buSzPts val="1600"/>
              <a:buChar char="●"/>
              <a:defRPr sz="1600"/>
            </a:lvl7pPr>
            <a:lvl8pPr marL="3657600" lvl="7" indent="-330200">
              <a:spcBef>
                <a:spcPts val="2100"/>
              </a:spcBef>
              <a:spcAft>
                <a:spcPts val="0"/>
              </a:spcAft>
              <a:buSzPts val="1600"/>
              <a:buChar char="○"/>
              <a:defRPr sz="1600"/>
            </a:lvl8pPr>
            <a:lvl9pPr marL="4114800" lvl="8" indent="-330200">
              <a:spcBef>
                <a:spcPts val="2100"/>
              </a:spcBef>
              <a:spcAft>
                <a:spcPts val="2100"/>
              </a:spcAft>
              <a:buSzPts val="1600"/>
              <a:buChar char="■"/>
              <a:defRPr sz="1600"/>
            </a:lvl9pPr>
          </a:lstStyle>
          <a:p>
            <a:endParaRPr/>
          </a:p>
        </p:txBody>
      </p:sp>
      <p:sp>
        <p:nvSpPr>
          <p:cNvPr id="340" name="Google Shape;340;p17"/>
          <p:cNvSpPr txBox="1">
            <a:spLocks noGrp="1"/>
          </p:cNvSpPr>
          <p:nvPr>
            <p:ph type="body" idx="7"/>
          </p:nvPr>
        </p:nvSpPr>
        <p:spPr>
          <a:xfrm>
            <a:off x="2775375" y="3238625"/>
            <a:ext cx="1997700" cy="2330100"/>
          </a:xfrm>
          <a:prstGeom prst="rect">
            <a:avLst/>
          </a:prstGeom>
        </p:spPr>
        <p:txBody>
          <a:bodyPr spcFirstLastPara="1" wrap="square" lIns="121900" tIns="121900" rIns="121900" bIns="121900" anchor="t" anchorCtr="0">
            <a:noAutofit/>
          </a:bodyPr>
          <a:lstStyle>
            <a:lvl1pPr marL="457200" lvl="0" indent="-330200" rtl="0">
              <a:spcBef>
                <a:spcPts val="0"/>
              </a:spcBef>
              <a:spcAft>
                <a:spcPts val="0"/>
              </a:spcAft>
              <a:buSzPts val="1600"/>
              <a:buChar char="●"/>
              <a:defRPr sz="1600"/>
            </a:lvl1pPr>
            <a:lvl2pPr marL="914400" lvl="1" indent="-330200" rtl="0">
              <a:spcBef>
                <a:spcPts val="210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a:endParaRPr/>
          </a:p>
        </p:txBody>
      </p:sp>
      <p:sp>
        <p:nvSpPr>
          <p:cNvPr id="341" name="Google Shape;341;p17"/>
          <p:cNvSpPr txBox="1">
            <a:spLocks noGrp="1"/>
          </p:cNvSpPr>
          <p:nvPr>
            <p:ph type="body" idx="8"/>
          </p:nvPr>
        </p:nvSpPr>
        <p:spPr>
          <a:xfrm>
            <a:off x="5135150" y="3238625"/>
            <a:ext cx="1997700" cy="2330100"/>
          </a:xfrm>
          <a:prstGeom prst="rect">
            <a:avLst/>
          </a:prstGeom>
        </p:spPr>
        <p:txBody>
          <a:bodyPr spcFirstLastPara="1" wrap="square" lIns="121900" tIns="121900" rIns="121900" bIns="121900" anchor="t" anchorCtr="0">
            <a:noAutofit/>
          </a:bodyPr>
          <a:lstStyle>
            <a:lvl1pPr marL="457200" lvl="0" indent="-330200" rtl="0">
              <a:spcBef>
                <a:spcPts val="0"/>
              </a:spcBef>
              <a:spcAft>
                <a:spcPts val="0"/>
              </a:spcAft>
              <a:buSzPts val="1600"/>
              <a:buChar char="●"/>
              <a:defRPr sz="1600"/>
            </a:lvl1pPr>
            <a:lvl2pPr marL="914400" lvl="1" indent="-330200" rtl="0">
              <a:spcBef>
                <a:spcPts val="210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a:endParaRPr/>
          </a:p>
        </p:txBody>
      </p:sp>
      <p:sp>
        <p:nvSpPr>
          <p:cNvPr id="342" name="Google Shape;342;p17"/>
          <p:cNvSpPr txBox="1">
            <a:spLocks noGrp="1"/>
          </p:cNvSpPr>
          <p:nvPr>
            <p:ph type="body" idx="9"/>
          </p:nvPr>
        </p:nvSpPr>
        <p:spPr>
          <a:xfrm>
            <a:off x="7494925" y="3238625"/>
            <a:ext cx="1997700" cy="2330100"/>
          </a:xfrm>
          <a:prstGeom prst="rect">
            <a:avLst/>
          </a:prstGeom>
        </p:spPr>
        <p:txBody>
          <a:bodyPr spcFirstLastPara="1" wrap="square" lIns="121900" tIns="121900" rIns="121900" bIns="121900" anchor="t" anchorCtr="0">
            <a:noAutofit/>
          </a:bodyPr>
          <a:lstStyle>
            <a:lvl1pPr marL="457200" lvl="0" indent="-330200" rtl="0">
              <a:spcBef>
                <a:spcPts val="0"/>
              </a:spcBef>
              <a:spcAft>
                <a:spcPts val="0"/>
              </a:spcAft>
              <a:buSzPts val="1600"/>
              <a:buChar char="●"/>
              <a:defRPr sz="1600"/>
            </a:lvl1pPr>
            <a:lvl2pPr marL="914400" lvl="1" indent="-330200" rtl="0">
              <a:spcBef>
                <a:spcPts val="210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a:endParaRPr/>
          </a:p>
        </p:txBody>
      </p:sp>
      <p:sp>
        <p:nvSpPr>
          <p:cNvPr id="343" name="Google Shape;343;p17"/>
          <p:cNvSpPr txBox="1">
            <a:spLocks noGrp="1"/>
          </p:cNvSpPr>
          <p:nvPr>
            <p:ph type="body" idx="13"/>
          </p:nvPr>
        </p:nvSpPr>
        <p:spPr>
          <a:xfrm>
            <a:off x="9854700" y="3238625"/>
            <a:ext cx="1997700" cy="2330100"/>
          </a:xfrm>
          <a:prstGeom prst="rect">
            <a:avLst/>
          </a:prstGeom>
        </p:spPr>
        <p:txBody>
          <a:bodyPr spcFirstLastPara="1" wrap="square" lIns="121900" tIns="121900" rIns="121900" bIns="121900" anchor="t" anchorCtr="0">
            <a:noAutofit/>
          </a:bodyPr>
          <a:lstStyle>
            <a:lvl1pPr marL="457200" lvl="0" indent="-330200" rtl="0">
              <a:spcBef>
                <a:spcPts val="0"/>
              </a:spcBef>
              <a:spcAft>
                <a:spcPts val="0"/>
              </a:spcAft>
              <a:buSzPts val="1600"/>
              <a:buChar char="●"/>
              <a:defRPr sz="1600"/>
            </a:lvl1pPr>
            <a:lvl2pPr marL="914400" lvl="1" indent="-330200" rtl="0">
              <a:spcBef>
                <a:spcPts val="210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a:endParaRPr/>
          </a:p>
        </p:txBody>
      </p:sp>
      <p:sp>
        <p:nvSpPr>
          <p:cNvPr id="344" name="Google Shape;344;p17"/>
          <p:cNvSpPr txBox="1">
            <a:spLocks noGrp="1"/>
          </p:cNvSpPr>
          <p:nvPr>
            <p:ph type="sldNum" idx="12"/>
          </p:nvPr>
        </p:nvSpPr>
        <p:spPr>
          <a:xfrm>
            <a:off x="11409045" y="6333134"/>
            <a:ext cx="731700" cy="525000"/>
          </a:xfrm>
          <a:prstGeom prst="rect">
            <a:avLst/>
          </a:prstGeom>
        </p:spPr>
        <p:txBody>
          <a:bodyPr spcFirstLastPara="1" wrap="square" lIns="121900" tIns="121900" rIns="121900" bIns="121900"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grpSp>
        <p:nvGrpSpPr>
          <p:cNvPr id="345" name="Google Shape;345;p17"/>
          <p:cNvGrpSpPr/>
          <p:nvPr/>
        </p:nvGrpSpPr>
        <p:grpSpPr>
          <a:xfrm>
            <a:off x="11287175" y="149950"/>
            <a:ext cx="737725" cy="887475"/>
            <a:chOff x="4038950" y="1664675"/>
            <a:chExt cx="737725" cy="887475"/>
          </a:xfrm>
        </p:grpSpPr>
        <p:sp>
          <p:nvSpPr>
            <p:cNvPr id="346" name="Google Shape;346;p17"/>
            <p:cNvSpPr/>
            <p:nvPr/>
          </p:nvSpPr>
          <p:spPr>
            <a:xfrm>
              <a:off x="4038950" y="2255150"/>
              <a:ext cx="270000" cy="297000"/>
            </a:xfrm>
            <a:custGeom>
              <a:avLst/>
              <a:gdLst/>
              <a:ahLst/>
              <a:cxnLst/>
              <a:rect l="l" t="t" r="r" b="b"/>
              <a:pathLst>
                <a:path w="2160000" h="2160000" extrusionOk="0">
                  <a:moveTo>
                    <a:pt x="1095825" y="0"/>
                  </a:moveTo>
                  <a:lnTo>
                    <a:pt x="1108157" y="0"/>
                  </a:lnTo>
                  <a:lnTo>
                    <a:pt x="1113289" y="101634"/>
                  </a:lnTo>
                  <a:cubicBezTo>
                    <a:pt x="1164909" y="609924"/>
                    <a:pt x="1568999" y="1014015"/>
                    <a:pt x="2077289" y="1065634"/>
                  </a:cubicBezTo>
                  <a:lnTo>
                    <a:pt x="2160000" y="1069811"/>
                  </a:lnTo>
                  <a:lnTo>
                    <a:pt x="2160000" y="1089613"/>
                  </a:lnTo>
                  <a:lnTo>
                    <a:pt x="2143732" y="1088791"/>
                  </a:lnTo>
                  <a:cubicBezTo>
                    <a:pt x="1584543" y="1088791"/>
                    <a:pt x="1124615" y="1513770"/>
                    <a:pt x="1069308" y="2058367"/>
                  </a:cubicBezTo>
                  <a:lnTo>
                    <a:pt x="1064176" y="2160000"/>
                  </a:lnTo>
                  <a:lnTo>
                    <a:pt x="1051844" y="2160000"/>
                  </a:lnTo>
                  <a:lnTo>
                    <a:pt x="1046712" y="2058367"/>
                  </a:lnTo>
                  <a:cubicBezTo>
                    <a:pt x="995093" y="1550077"/>
                    <a:pt x="591002" y="1145987"/>
                    <a:pt x="82712" y="1094367"/>
                  </a:cubicBezTo>
                  <a:lnTo>
                    <a:pt x="0" y="1090190"/>
                  </a:lnTo>
                  <a:lnTo>
                    <a:pt x="0" y="1070389"/>
                  </a:lnTo>
                  <a:lnTo>
                    <a:pt x="16269" y="1071210"/>
                  </a:lnTo>
                  <a:cubicBezTo>
                    <a:pt x="575458" y="1071210"/>
                    <a:pt x="1035386" y="646231"/>
                    <a:pt x="1090693" y="101634"/>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sp>
          <p:nvSpPr>
            <p:cNvPr id="347" name="Google Shape;347;p17"/>
            <p:cNvSpPr/>
            <p:nvPr/>
          </p:nvSpPr>
          <p:spPr>
            <a:xfrm>
              <a:off x="4233150" y="1664675"/>
              <a:ext cx="270000" cy="297000"/>
            </a:xfrm>
            <a:custGeom>
              <a:avLst/>
              <a:gdLst/>
              <a:ahLst/>
              <a:cxnLst/>
              <a:rect l="l" t="t" r="r" b="b"/>
              <a:pathLst>
                <a:path w="2160000" h="2160000" extrusionOk="0">
                  <a:moveTo>
                    <a:pt x="1095825" y="0"/>
                  </a:moveTo>
                  <a:lnTo>
                    <a:pt x="1108157" y="0"/>
                  </a:lnTo>
                  <a:lnTo>
                    <a:pt x="1113289" y="101634"/>
                  </a:lnTo>
                  <a:cubicBezTo>
                    <a:pt x="1164909" y="609924"/>
                    <a:pt x="1568999" y="1014015"/>
                    <a:pt x="2077289" y="1065634"/>
                  </a:cubicBezTo>
                  <a:lnTo>
                    <a:pt x="2160000" y="1069811"/>
                  </a:lnTo>
                  <a:lnTo>
                    <a:pt x="2160000" y="1089613"/>
                  </a:lnTo>
                  <a:lnTo>
                    <a:pt x="2143732" y="1088791"/>
                  </a:lnTo>
                  <a:cubicBezTo>
                    <a:pt x="1584543" y="1088791"/>
                    <a:pt x="1124615" y="1513770"/>
                    <a:pt x="1069308" y="2058367"/>
                  </a:cubicBezTo>
                  <a:lnTo>
                    <a:pt x="1064176" y="2160000"/>
                  </a:lnTo>
                  <a:lnTo>
                    <a:pt x="1051844" y="2160000"/>
                  </a:lnTo>
                  <a:lnTo>
                    <a:pt x="1046712" y="2058367"/>
                  </a:lnTo>
                  <a:cubicBezTo>
                    <a:pt x="995093" y="1550077"/>
                    <a:pt x="591002" y="1145987"/>
                    <a:pt x="82712" y="1094367"/>
                  </a:cubicBezTo>
                  <a:lnTo>
                    <a:pt x="0" y="1090190"/>
                  </a:lnTo>
                  <a:lnTo>
                    <a:pt x="0" y="1070389"/>
                  </a:lnTo>
                  <a:lnTo>
                    <a:pt x="16269" y="1071210"/>
                  </a:lnTo>
                  <a:cubicBezTo>
                    <a:pt x="575458" y="1071210"/>
                    <a:pt x="1035386" y="646231"/>
                    <a:pt x="1090693" y="101634"/>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sp>
          <p:nvSpPr>
            <p:cNvPr id="348" name="Google Shape;348;p17"/>
            <p:cNvSpPr/>
            <p:nvPr/>
          </p:nvSpPr>
          <p:spPr>
            <a:xfrm>
              <a:off x="4506675" y="2089550"/>
              <a:ext cx="270000" cy="297000"/>
            </a:xfrm>
            <a:custGeom>
              <a:avLst/>
              <a:gdLst/>
              <a:ahLst/>
              <a:cxnLst/>
              <a:rect l="l" t="t" r="r" b="b"/>
              <a:pathLst>
                <a:path w="2160000" h="2160000" extrusionOk="0">
                  <a:moveTo>
                    <a:pt x="1095825" y="0"/>
                  </a:moveTo>
                  <a:lnTo>
                    <a:pt x="1108157" y="0"/>
                  </a:lnTo>
                  <a:lnTo>
                    <a:pt x="1113289" y="101634"/>
                  </a:lnTo>
                  <a:cubicBezTo>
                    <a:pt x="1164909" y="609924"/>
                    <a:pt x="1568999" y="1014015"/>
                    <a:pt x="2077289" y="1065634"/>
                  </a:cubicBezTo>
                  <a:lnTo>
                    <a:pt x="2160000" y="1069811"/>
                  </a:lnTo>
                  <a:lnTo>
                    <a:pt x="2160000" y="1089613"/>
                  </a:lnTo>
                  <a:lnTo>
                    <a:pt x="2143732" y="1088791"/>
                  </a:lnTo>
                  <a:cubicBezTo>
                    <a:pt x="1584543" y="1088791"/>
                    <a:pt x="1124615" y="1513770"/>
                    <a:pt x="1069308" y="2058367"/>
                  </a:cubicBezTo>
                  <a:lnTo>
                    <a:pt x="1064176" y="2160000"/>
                  </a:lnTo>
                  <a:lnTo>
                    <a:pt x="1051844" y="2160000"/>
                  </a:lnTo>
                  <a:lnTo>
                    <a:pt x="1046712" y="2058367"/>
                  </a:lnTo>
                  <a:cubicBezTo>
                    <a:pt x="995093" y="1550077"/>
                    <a:pt x="591002" y="1145987"/>
                    <a:pt x="82712" y="1094367"/>
                  </a:cubicBezTo>
                  <a:lnTo>
                    <a:pt x="0" y="1090190"/>
                  </a:lnTo>
                  <a:lnTo>
                    <a:pt x="0" y="1070389"/>
                  </a:lnTo>
                  <a:lnTo>
                    <a:pt x="16269" y="1071210"/>
                  </a:lnTo>
                  <a:cubicBezTo>
                    <a:pt x="575458" y="1071210"/>
                    <a:pt x="1035386" y="646231"/>
                    <a:pt x="1090693" y="101634"/>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003 Talking Points">
  <p:cSld name="CUSTOM_2">
    <p:spTree>
      <p:nvGrpSpPr>
        <p:cNvPr id="1" name="Shape 58"/>
        <p:cNvGrpSpPr/>
        <p:nvPr/>
      </p:nvGrpSpPr>
      <p:grpSpPr>
        <a:xfrm>
          <a:off x="0" y="0"/>
          <a:ext cx="0" cy="0"/>
          <a:chOff x="0" y="0"/>
          <a:chExt cx="0" cy="0"/>
        </a:xfrm>
      </p:grpSpPr>
      <p:sp>
        <p:nvSpPr>
          <p:cNvPr id="59" name="Google Shape;59;p5"/>
          <p:cNvSpPr/>
          <p:nvPr/>
        </p:nvSpPr>
        <p:spPr>
          <a:xfrm>
            <a:off x="540900" y="366575"/>
            <a:ext cx="11110200" cy="731400"/>
          </a:xfrm>
          <a:prstGeom prst="roundRect">
            <a:avLst>
              <a:gd name="adj" fmla="val 50000"/>
            </a:avLst>
          </a:prstGeom>
          <a:solidFill>
            <a:schemeClr val="lt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5"/>
          <p:cNvSpPr/>
          <p:nvPr/>
        </p:nvSpPr>
        <p:spPr>
          <a:xfrm>
            <a:off x="367575" y="1486249"/>
            <a:ext cx="11110200" cy="4284900"/>
          </a:xfrm>
          <a:prstGeom prst="rect">
            <a:avLst/>
          </a:pr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5"/>
          <p:cNvSpPr/>
          <p:nvPr/>
        </p:nvSpPr>
        <p:spPr>
          <a:xfrm>
            <a:off x="540911" y="1286551"/>
            <a:ext cx="11110200" cy="4284900"/>
          </a:xfrm>
          <a:prstGeom prst="rect">
            <a:avLst/>
          </a:prstGeom>
          <a:solidFill>
            <a:schemeClr val="lt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5"/>
          <p:cNvSpPr txBox="1">
            <a:spLocks noGrp="1"/>
          </p:cNvSpPr>
          <p:nvPr>
            <p:ph type="body" idx="1"/>
          </p:nvPr>
        </p:nvSpPr>
        <p:spPr>
          <a:xfrm>
            <a:off x="710250" y="4118123"/>
            <a:ext cx="3165600" cy="1259100"/>
          </a:xfrm>
          <a:prstGeom prst="rect">
            <a:avLst/>
          </a:prstGeom>
        </p:spPr>
        <p:txBody>
          <a:bodyPr spcFirstLastPara="1" wrap="square" lIns="121900" tIns="121900" rIns="121900" bIns="121900" anchor="t" anchorCtr="0">
            <a:noAutofit/>
          </a:bodyPr>
          <a:lstStyle>
            <a:lvl1pPr marL="457200" lvl="0" indent="-349250" rtl="0">
              <a:lnSpc>
                <a:spcPct val="100000"/>
              </a:lnSpc>
              <a:spcBef>
                <a:spcPts val="0"/>
              </a:spcBef>
              <a:spcAft>
                <a:spcPts val="0"/>
              </a:spcAft>
              <a:buSzPts val="1900"/>
              <a:buChar char="●"/>
              <a:defRPr/>
            </a:lvl1pPr>
            <a:lvl2pPr marL="914400" lvl="1" indent="-349250" rtl="0">
              <a:lnSpc>
                <a:spcPct val="100000"/>
              </a:lnSpc>
              <a:spcBef>
                <a:spcPts val="2100"/>
              </a:spcBef>
              <a:spcAft>
                <a:spcPts val="0"/>
              </a:spcAft>
              <a:buSzPts val="1900"/>
              <a:buChar char="○"/>
              <a:defRPr/>
            </a:lvl2pPr>
            <a:lvl3pPr marL="1371600" lvl="2" indent="-349250" rtl="0">
              <a:lnSpc>
                <a:spcPct val="100000"/>
              </a:lnSpc>
              <a:spcBef>
                <a:spcPts val="2100"/>
              </a:spcBef>
              <a:spcAft>
                <a:spcPts val="0"/>
              </a:spcAft>
              <a:buSzPts val="1900"/>
              <a:buChar char="■"/>
              <a:defRPr/>
            </a:lvl3pPr>
            <a:lvl4pPr marL="1828800" lvl="3" indent="-349250" rtl="0">
              <a:lnSpc>
                <a:spcPct val="100000"/>
              </a:lnSpc>
              <a:spcBef>
                <a:spcPts val="2100"/>
              </a:spcBef>
              <a:spcAft>
                <a:spcPts val="0"/>
              </a:spcAft>
              <a:buSzPts val="1900"/>
              <a:buChar char="●"/>
              <a:defRPr/>
            </a:lvl4pPr>
            <a:lvl5pPr marL="2286000" lvl="4" indent="-349250" rtl="0">
              <a:lnSpc>
                <a:spcPct val="100000"/>
              </a:lnSpc>
              <a:spcBef>
                <a:spcPts val="2100"/>
              </a:spcBef>
              <a:spcAft>
                <a:spcPts val="0"/>
              </a:spcAft>
              <a:buSzPts val="1900"/>
              <a:buChar char="○"/>
              <a:defRPr/>
            </a:lvl5pPr>
            <a:lvl6pPr marL="2743200" lvl="5" indent="-349250" rtl="0">
              <a:lnSpc>
                <a:spcPct val="100000"/>
              </a:lnSpc>
              <a:spcBef>
                <a:spcPts val="2100"/>
              </a:spcBef>
              <a:spcAft>
                <a:spcPts val="0"/>
              </a:spcAft>
              <a:buSzPts val="1900"/>
              <a:buChar char="■"/>
              <a:defRPr/>
            </a:lvl6pPr>
            <a:lvl7pPr marL="3200400" lvl="6" indent="-349250" rtl="0">
              <a:lnSpc>
                <a:spcPct val="100000"/>
              </a:lnSpc>
              <a:spcBef>
                <a:spcPts val="2100"/>
              </a:spcBef>
              <a:spcAft>
                <a:spcPts val="0"/>
              </a:spcAft>
              <a:buSzPts val="1900"/>
              <a:buChar char="●"/>
              <a:defRPr/>
            </a:lvl7pPr>
            <a:lvl8pPr marL="3657600" lvl="7" indent="-349250" rtl="0">
              <a:lnSpc>
                <a:spcPct val="100000"/>
              </a:lnSpc>
              <a:spcBef>
                <a:spcPts val="2100"/>
              </a:spcBef>
              <a:spcAft>
                <a:spcPts val="0"/>
              </a:spcAft>
              <a:buSzPts val="1900"/>
              <a:buChar char="○"/>
              <a:defRPr/>
            </a:lvl8pPr>
            <a:lvl9pPr marL="4114800" lvl="8" indent="-349250" rtl="0">
              <a:lnSpc>
                <a:spcPct val="100000"/>
              </a:lnSpc>
              <a:spcBef>
                <a:spcPts val="2100"/>
              </a:spcBef>
              <a:spcAft>
                <a:spcPts val="2100"/>
              </a:spcAft>
              <a:buSzPts val="1900"/>
              <a:buChar char="■"/>
              <a:defRPr/>
            </a:lvl9pPr>
          </a:lstStyle>
          <a:p>
            <a:endParaRPr/>
          </a:p>
        </p:txBody>
      </p:sp>
      <p:cxnSp>
        <p:nvCxnSpPr>
          <p:cNvPr id="63" name="Google Shape;63;p5"/>
          <p:cNvCxnSpPr/>
          <p:nvPr/>
        </p:nvCxnSpPr>
        <p:spPr>
          <a:xfrm rot="10800000">
            <a:off x="3011250" y="6375425"/>
            <a:ext cx="8287500" cy="0"/>
          </a:xfrm>
          <a:prstGeom prst="straightConnector1">
            <a:avLst/>
          </a:prstGeom>
          <a:noFill/>
          <a:ln w="19050" cap="flat" cmpd="sng">
            <a:solidFill>
              <a:schemeClr val="accent3"/>
            </a:solidFill>
            <a:prstDash val="solid"/>
            <a:round/>
            <a:headEnd type="none" w="med" len="med"/>
            <a:tailEnd type="none" w="med" len="med"/>
          </a:ln>
        </p:spPr>
      </p:cxnSp>
      <p:sp>
        <p:nvSpPr>
          <p:cNvPr id="64" name="Google Shape;64;p5"/>
          <p:cNvSpPr txBox="1">
            <a:spLocks noGrp="1"/>
          </p:cNvSpPr>
          <p:nvPr>
            <p:ph type="title"/>
          </p:nvPr>
        </p:nvSpPr>
        <p:spPr>
          <a:xfrm>
            <a:off x="769500" y="370875"/>
            <a:ext cx="10639500" cy="731400"/>
          </a:xfrm>
          <a:prstGeom prst="rect">
            <a:avLst/>
          </a:prstGeom>
        </p:spPr>
        <p:txBody>
          <a:bodyPr spcFirstLastPara="1" wrap="square" lIns="121900" tIns="121900" rIns="121900" bIns="121900" anchor="ctr" anchorCtr="0">
            <a:noAutofit/>
          </a:bodyPr>
          <a:lstStyle>
            <a:lvl1pPr marL="0" marR="0" lvl="0" indent="0" algn="l" rtl="0">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65" name="Google Shape;65;p5"/>
          <p:cNvSpPr txBox="1">
            <a:spLocks noGrp="1"/>
          </p:cNvSpPr>
          <p:nvPr>
            <p:ph type="body" idx="2"/>
          </p:nvPr>
        </p:nvSpPr>
        <p:spPr>
          <a:xfrm>
            <a:off x="710250" y="2175436"/>
            <a:ext cx="3165600" cy="1259100"/>
          </a:xfrm>
          <a:prstGeom prst="rect">
            <a:avLst/>
          </a:prstGeom>
        </p:spPr>
        <p:txBody>
          <a:bodyPr spcFirstLastPara="1" wrap="square" lIns="121900" tIns="121900" rIns="121900" bIns="121900" anchor="t" anchorCtr="0">
            <a:noAutofit/>
          </a:bodyPr>
          <a:lstStyle>
            <a:lvl1pPr marL="457200" lvl="0" indent="-349250" rtl="0">
              <a:lnSpc>
                <a:spcPct val="100000"/>
              </a:lnSpc>
              <a:spcBef>
                <a:spcPts val="0"/>
              </a:spcBef>
              <a:spcAft>
                <a:spcPts val="0"/>
              </a:spcAft>
              <a:buSzPts val="1900"/>
              <a:buChar char="●"/>
              <a:defRPr/>
            </a:lvl1pPr>
            <a:lvl2pPr marL="914400" lvl="1" indent="-349250" rtl="0">
              <a:lnSpc>
                <a:spcPct val="100000"/>
              </a:lnSpc>
              <a:spcBef>
                <a:spcPts val="2100"/>
              </a:spcBef>
              <a:spcAft>
                <a:spcPts val="0"/>
              </a:spcAft>
              <a:buSzPts val="1900"/>
              <a:buChar char="○"/>
              <a:defRPr/>
            </a:lvl2pPr>
            <a:lvl3pPr marL="1371600" lvl="2" indent="-349250" rtl="0">
              <a:lnSpc>
                <a:spcPct val="100000"/>
              </a:lnSpc>
              <a:spcBef>
                <a:spcPts val="2100"/>
              </a:spcBef>
              <a:spcAft>
                <a:spcPts val="0"/>
              </a:spcAft>
              <a:buSzPts val="1900"/>
              <a:buChar char="■"/>
              <a:defRPr/>
            </a:lvl3pPr>
            <a:lvl4pPr marL="1828800" lvl="3" indent="-349250" rtl="0">
              <a:lnSpc>
                <a:spcPct val="100000"/>
              </a:lnSpc>
              <a:spcBef>
                <a:spcPts val="2100"/>
              </a:spcBef>
              <a:spcAft>
                <a:spcPts val="0"/>
              </a:spcAft>
              <a:buSzPts val="1900"/>
              <a:buChar char="●"/>
              <a:defRPr/>
            </a:lvl4pPr>
            <a:lvl5pPr marL="2286000" lvl="4" indent="-349250" rtl="0">
              <a:lnSpc>
                <a:spcPct val="100000"/>
              </a:lnSpc>
              <a:spcBef>
                <a:spcPts val="2100"/>
              </a:spcBef>
              <a:spcAft>
                <a:spcPts val="0"/>
              </a:spcAft>
              <a:buSzPts val="1900"/>
              <a:buChar char="○"/>
              <a:defRPr/>
            </a:lvl5pPr>
            <a:lvl6pPr marL="2743200" lvl="5" indent="-349250" rtl="0">
              <a:lnSpc>
                <a:spcPct val="100000"/>
              </a:lnSpc>
              <a:spcBef>
                <a:spcPts val="2100"/>
              </a:spcBef>
              <a:spcAft>
                <a:spcPts val="0"/>
              </a:spcAft>
              <a:buSzPts val="1900"/>
              <a:buChar char="■"/>
              <a:defRPr/>
            </a:lvl6pPr>
            <a:lvl7pPr marL="3200400" lvl="6" indent="-349250" rtl="0">
              <a:lnSpc>
                <a:spcPct val="100000"/>
              </a:lnSpc>
              <a:spcBef>
                <a:spcPts val="2100"/>
              </a:spcBef>
              <a:spcAft>
                <a:spcPts val="0"/>
              </a:spcAft>
              <a:buSzPts val="1900"/>
              <a:buChar char="●"/>
              <a:defRPr/>
            </a:lvl7pPr>
            <a:lvl8pPr marL="3657600" lvl="7" indent="-349250" rtl="0">
              <a:lnSpc>
                <a:spcPct val="100000"/>
              </a:lnSpc>
              <a:spcBef>
                <a:spcPts val="2100"/>
              </a:spcBef>
              <a:spcAft>
                <a:spcPts val="0"/>
              </a:spcAft>
              <a:buSzPts val="1900"/>
              <a:buChar char="○"/>
              <a:defRPr/>
            </a:lvl8pPr>
            <a:lvl9pPr marL="4114800" lvl="8" indent="-349250" rtl="0">
              <a:lnSpc>
                <a:spcPct val="100000"/>
              </a:lnSpc>
              <a:spcBef>
                <a:spcPts val="2100"/>
              </a:spcBef>
              <a:spcAft>
                <a:spcPts val="2100"/>
              </a:spcAft>
              <a:buSzPts val="1900"/>
              <a:buChar char="■"/>
              <a:defRPr/>
            </a:lvl9pPr>
          </a:lstStyle>
          <a:p>
            <a:endParaRPr/>
          </a:p>
        </p:txBody>
      </p:sp>
      <p:sp>
        <p:nvSpPr>
          <p:cNvPr id="66" name="Google Shape;66;p5"/>
          <p:cNvSpPr txBox="1">
            <a:spLocks noGrp="1"/>
          </p:cNvSpPr>
          <p:nvPr>
            <p:ph type="body" idx="3"/>
          </p:nvPr>
        </p:nvSpPr>
        <p:spPr>
          <a:xfrm>
            <a:off x="4513203" y="2175436"/>
            <a:ext cx="3165600" cy="1259100"/>
          </a:xfrm>
          <a:prstGeom prst="rect">
            <a:avLst/>
          </a:prstGeom>
        </p:spPr>
        <p:txBody>
          <a:bodyPr spcFirstLastPara="1" wrap="square" lIns="121900" tIns="121900" rIns="121900" bIns="121900" anchor="t" anchorCtr="0">
            <a:noAutofit/>
          </a:bodyPr>
          <a:lstStyle>
            <a:lvl1pPr marL="457200" lvl="0" indent="-349250" rtl="0">
              <a:lnSpc>
                <a:spcPct val="100000"/>
              </a:lnSpc>
              <a:spcBef>
                <a:spcPts val="0"/>
              </a:spcBef>
              <a:spcAft>
                <a:spcPts val="0"/>
              </a:spcAft>
              <a:buSzPts val="1900"/>
              <a:buChar char="●"/>
              <a:defRPr/>
            </a:lvl1pPr>
            <a:lvl2pPr marL="914400" lvl="1" indent="-349250" rtl="0">
              <a:lnSpc>
                <a:spcPct val="100000"/>
              </a:lnSpc>
              <a:spcBef>
                <a:spcPts val="2100"/>
              </a:spcBef>
              <a:spcAft>
                <a:spcPts val="0"/>
              </a:spcAft>
              <a:buSzPts val="1900"/>
              <a:buChar char="○"/>
              <a:defRPr/>
            </a:lvl2pPr>
            <a:lvl3pPr marL="1371600" lvl="2" indent="-349250" rtl="0">
              <a:lnSpc>
                <a:spcPct val="100000"/>
              </a:lnSpc>
              <a:spcBef>
                <a:spcPts val="2100"/>
              </a:spcBef>
              <a:spcAft>
                <a:spcPts val="0"/>
              </a:spcAft>
              <a:buSzPts val="1900"/>
              <a:buChar char="■"/>
              <a:defRPr/>
            </a:lvl3pPr>
            <a:lvl4pPr marL="1828800" lvl="3" indent="-349250" rtl="0">
              <a:lnSpc>
                <a:spcPct val="100000"/>
              </a:lnSpc>
              <a:spcBef>
                <a:spcPts val="2100"/>
              </a:spcBef>
              <a:spcAft>
                <a:spcPts val="0"/>
              </a:spcAft>
              <a:buSzPts val="1900"/>
              <a:buChar char="●"/>
              <a:defRPr/>
            </a:lvl4pPr>
            <a:lvl5pPr marL="2286000" lvl="4" indent="-349250" rtl="0">
              <a:lnSpc>
                <a:spcPct val="100000"/>
              </a:lnSpc>
              <a:spcBef>
                <a:spcPts val="2100"/>
              </a:spcBef>
              <a:spcAft>
                <a:spcPts val="0"/>
              </a:spcAft>
              <a:buSzPts val="1900"/>
              <a:buChar char="○"/>
              <a:defRPr/>
            </a:lvl5pPr>
            <a:lvl6pPr marL="2743200" lvl="5" indent="-349250" rtl="0">
              <a:lnSpc>
                <a:spcPct val="100000"/>
              </a:lnSpc>
              <a:spcBef>
                <a:spcPts val="2100"/>
              </a:spcBef>
              <a:spcAft>
                <a:spcPts val="0"/>
              </a:spcAft>
              <a:buSzPts val="1900"/>
              <a:buChar char="■"/>
              <a:defRPr/>
            </a:lvl6pPr>
            <a:lvl7pPr marL="3200400" lvl="6" indent="-349250" rtl="0">
              <a:lnSpc>
                <a:spcPct val="100000"/>
              </a:lnSpc>
              <a:spcBef>
                <a:spcPts val="2100"/>
              </a:spcBef>
              <a:spcAft>
                <a:spcPts val="0"/>
              </a:spcAft>
              <a:buSzPts val="1900"/>
              <a:buChar char="●"/>
              <a:defRPr/>
            </a:lvl7pPr>
            <a:lvl8pPr marL="3657600" lvl="7" indent="-349250" rtl="0">
              <a:lnSpc>
                <a:spcPct val="100000"/>
              </a:lnSpc>
              <a:spcBef>
                <a:spcPts val="2100"/>
              </a:spcBef>
              <a:spcAft>
                <a:spcPts val="0"/>
              </a:spcAft>
              <a:buSzPts val="1900"/>
              <a:buChar char="○"/>
              <a:defRPr/>
            </a:lvl8pPr>
            <a:lvl9pPr marL="4114800" lvl="8" indent="-349250" rtl="0">
              <a:lnSpc>
                <a:spcPct val="100000"/>
              </a:lnSpc>
              <a:spcBef>
                <a:spcPts val="2100"/>
              </a:spcBef>
              <a:spcAft>
                <a:spcPts val="2100"/>
              </a:spcAft>
              <a:buSzPts val="1900"/>
              <a:buChar char="■"/>
              <a:defRPr/>
            </a:lvl9pPr>
          </a:lstStyle>
          <a:p>
            <a:endParaRPr/>
          </a:p>
        </p:txBody>
      </p:sp>
      <p:sp>
        <p:nvSpPr>
          <p:cNvPr id="67" name="Google Shape;67;p5"/>
          <p:cNvSpPr txBox="1">
            <a:spLocks noGrp="1"/>
          </p:cNvSpPr>
          <p:nvPr>
            <p:ph type="body" idx="4"/>
          </p:nvPr>
        </p:nvSpPr>
        <p:spPr>
          <a:xfrm>
            <a:off x="4513203" y="4118123"/>
            <a:ext cx="3165600" cy="1259100"/>
          </a:xfrm>
          <a:prstGeom prst="rect">
            <a:avLst/>
          </a:prstGeom>
        </p:spPr>
        <p:txBody>
          <a:bodyPr spcFirstLastPara="1" wrap="square" lIns="121900" tIns="121900" rIns="121900" bIns="121900" anchor="t" anchorCtr="0">
            <a:noAutofit/>
          </a:bodyPr>
          <a:lstStyle>
            <a:lvl1pPr marL="457200" lvl="0" indent="-349250" rtl="0">
              <a:lnSpc>
                <a:spcPct val="100000"/>
              </a:lnSpc>
              <a:spcBef>
                <a:spcPts val="0"/>
              </a:spcBef>
              <a:spcAft>
                <a:spcPts val="0"/>
              </a:spcAft>
              <a:buSzPts val="1900"/>
              <a:buChar char="●"/>
              <a:defRPr/>
            </a:lvl1pPr>
            <a:lvl2pPr marL="914400" lvl="1" indent="-349250" rtl="0">
              <a:lnSpc>
                <a:spcPct val="100000"/>
              </a:lnSpc>
              <a:spcBef>
                <a:spcPts val="2100"/>
              </a:spcBef>
              <a:spcAft>
                <a:spcPts val="0"/>
              </a:spcAft>
              <a:buSzPts val="1900"/>
              <a:buChar char="○"/>
              <a:defRPr/>
            </a:lvl2pPr>
            <a:lvl3pPr marL="1371600" lvl="2" indent="-349250" rtl="0">
              <a:lnSpc>
                <a:spcPct val="100000"/>
              </a:lnSpc>
              <a:spcBef>
                <a:spcPts val="2100"/>
              </a:spcBef>
              <a:spcAft>
                <a:spcPts val="0"/>
              </a:spcAft>
              <a:buSzPts val="1900"/>
              <a:buChar char="■"/>
              <a:defRPr/>
            </a:lvl3pPr>
            <a:lvl4pPr marL="1828800" lvl="3" indent="-349250" rtl="0">
              <a:lnSpc>
                <a:spcPct val="100000"/>
              </a:lnSpc>
              <a:spcBef>
                <a:spcPts val="2100"/>
              </a:spcBef>
              <a:spcAft>
                <a:spcPts val="0"/>
              </a:spcAft>
              <a:buSzPts val="1900"/>
              <a:buChar char="●"/>
              <a:defRPr/>
            </a:lvl4pPr>
            <a:lvl5pPr marL="2286000" lvl="4" indent="-349250" rtl="0">
              <a:lnSpc>
                <a:spcPct val="100000"/>
              </a:lnSpc>
              <a:spcBef>
                <a:spcPts val="2100"/>
              </a:spcBef>
              <a:spcAft>
                <a:spcPts val="0"/>
              </a:spcAft>
              <a:buSzPts val="1900"/>
              <a:buChar char="○"/>
              <a:defRPr/>
            </a:lvl5pPr>
            <a:lvl6pPr marL="2743200" lvl="5" indent="-349250" rtl="0">
              <a:lnSpc>
                <a:spcPct val="100000"/>
              </a:lnSpc>
              <a:spcBef>
                <a:spcPts val="2100"/>
              </a:spcBef>
              <a:spcAft>
                <a:spcPts val="0"/>
              </a:spcAft>
              <a:buSzPts val="1900"/>
              <a:buChar char="■"/>
              <a:defRPr/>
            </a:lvl6pPr>
            <a:lvl7pPr marL="3200400" lvl="6" indent="-349250" rtl="0">
              <a:lnSpc>
                <a:spcPct val="100000"/>
              </a:lnSpc>
              <a:spcBef>
                <a:spcPts val="2100"/>
              </a:spcBef>
              <a:spcAft>
                <a:spcPts val="0"/>
              </a:spcAft>
              <a:buSzPts val="1900"/>
              <a:buChar char="●"/>
              <a:defRPr/>
            </a:lvl7pPr>
            <a:lvl8pPr marL="3657600" lvl="7" indent="-349250" rtl="0">
              <a:lnSpc>
                <a:spcPct val="100000"/>
              </a:lnSpc>
              <a:spcBef>
                <a:spcPts val="2100"/>
              </a:spcBef>
              <a:spcAft>
                <a:spcPts val="0"/>
              </a:spcAft>
              <a:buSzPts val="1900"/>
              <a:buChar char="○"/>
              <a:defRPr/>
            </a:lvl8pPr>
            <a:lvl9pPr marL="4114800" lvl="8" indent="-349250" rtl="0">
              <a:lnSpc>
                <a:spcPct val="100000"/>
              </a:lnSpc>
              <a:spcBef>
                <a:spcPts val="2100"/>
              </a:spcBef>
              <a:spcAft>
                <a:spcPts val="2100"/>
              </a:spcAft>
              <a:buSzPts val="1900"/>
              <a:buChar char="■"/>
              <a:defRPr/>
            </a:lvl9pPr>
          </a:lstStyle>
          <a:p>
            <a:endParaRPr/>
          </a:p>
        </p:txBody>
      </p:sp>
      <p:sp>
        <p:nvSpPr>
          <p:cNvPr id="68" name="Google Shape;68;p5"/>
          <p:cNvSpPr txBox="1">
            <a:spLocks noGrp="1"/>
          </p:cNvSpPr>
          <p:nvPr>
            <p:ph type="title" idx="5"/>
          </p:nvPr>
        </p:nvSpPr>
        <p:spPr>
          <a:xfrm>
            <a:off x="710250" y="1513200"/>
            <a:ext cx="3165600" cy="662100"/>
          </a:xfrm>
          <a:prstGeom prst="rect">
            <a:avLst/>
          </a:prstGeom>
        </p:spPr>
        <p:txBody>
          <a:bodyPr spcFirstLastPara="1" wrap="square" lIns="121900" tIns="121900" rIns="121900" bIns="121900" anchor="t" anchorCtr="0">
            <a:noAutofit/>
          </a:bodyPr>
          <a:lstStyle>
            <a:lvl1pPr marL="0" marR="0" lvl="0" indent="0" rtl="0">
              <a:lnSpc>
                <a:spcPct val="100000"/>
              </a:lnSpc>
              <a:spcBef>
                <a:spcPts val="0"/>
              </a:spcBef>
              <a:spcAft>
                <a:spcPts val="0"/>
              </a:spcAft>
              <a:buClr>
                <a:schemeClr val="lt2"/>
              </a:buClr>
              <a:buSzPts val="2600"/>
              <a:buFont typeface="Aldrich"/>
              <a:buNone/>
              <a:defRPr sz="2600">
                <a:solidFill>
                  <a:schemeClr val="lt2"/>
                </a:solidFill>
                <a:highlight>
                  <a:schemeClr val="accent3"/>
                </a:highlight>
              </a:defRPr>
            </a:lvl1pPr>
            <a:lvl2pPr lvl="1" rtl="0">
              <a:lnSpc>
                <a:spcPct val="100000"/>
              </a:lnSpc>
              <a:spcBef>
                <a:spcPts val="0"/>
              </a:spcBef>
              <a:spcAft>
                <a:spcPts val="0"/>
              </a:spcAft>
              <a:buClr>
                <a:schemeClr val="lt2"/>
              </a:buClr>
              <a:buSzPts val="2600"/>
              <a:buFont typeface="Abril Fatface"/>
              <a:buNone/>
              <a:defRPr sz="2600">
                <a:solidFill>
                  <a:schemeClr val="lt2"/>
                </a:solidFill>
                <a:highlight>
                  <a:schemeClr val="accent3"/>
                </a:highlight>
                <a:latin typeface="Abril Fatface"/>
                <a:ea typeface="Abril Fatface"/>
                <a:cs typeface="Abril Fatface"/>
                <a:sym typeface="Abril Fatface"/>
              </a:defRPr>
            </a:lvl2pPr>
            <a:lvl3pPr lvl="2" rtl="0">
              <a:lnSpc>
                <a:spcPct val="100000"/>
              </a:lnSpc>
              <a:spcBef>
                <a:spcPts val="0"/>
              </a:spcBef>
              <a:spcAft>
                <a:spcPts val="0"/>
              </a:spcAft>
              <a:buClr>
                <a:schemeClr val="lt2"/>
              </a:buClr>
              <a:buSzPts val="2600"/>
              <a:buFont typeface="Abril Fatface"/>
              <a:buNone/>
              <a:defRPr sz="2600">
                <a:solidFill>
                  <a:schemeClr val="lt2"/>
                </a:solidFill>
                <a:highlight>
                  <a:schemeClr val="accent3"/>
                </a:highlight>
                <a:latin typeface="Abril Fatface"/>
                <a:ea typeface="Abril Fatface"/>
                <a:cs typeface="Abril Fatface"/>
                <a:sym typeface="Abril Fatface"/>
              </a:defRPr>
            </a:lvl3pPr>
            <a:lvl4pPr lvl="3" rtl="0">
              <a:lnSpc>
                <a:spcPct val="100000"/>
              </a:lnSpc>
              <a:spcBef>
                <a:spcPts val="0"/>
              </a:spcBef>
              <a:spcAft>
                <a:spcPts val="0"/>
              </a:spcAft>
              <a:buClr>
                <a:schemeClr val="lt2"/>
              </a:buClr>
              <a:buSzPts val="2600"/>
              <a:buFont typeface="Abril Fatface"/>
              <a:buNone/>
              <a:defRPr sz="2600">
                <a:solidFill>
                  <a:schemeClr val="lt2"/>
                </a:solidFill>
                <a:highlight>
                  <a:schemeClr val="accent3"/>
                </a:highlight>
                <a:latin typeface="Abril Fatface"/>
                <a:ea typeface="Abril Fatface"/>
                <a:cs typeface="Abril Fatface"/>
                <a:sym typeface="Abril Fatface"/>
              </a:defRPr>
            </a:lvl4pPr>
            <a:lvl5pPr lvl="4" rtl="0">
              <a:lnSpc>
                <a:spcPct val="100000"/>
              </a:lnSpc>
              <a:spcBef>
                <a:spcPts val="0"/>
              </a:spcBef>
              <a:spcAft>
                <a:spcPts val="0"/>
              </a:spcAft>
              <a:buClr>
                <a:schemeClr val="lt2"/>
              </a:buClr>
              <a:buSzPts val="2600"/>
              <a:buFont typeface="Abril Fatface"/>
              <a:buNone/>
              <a:defRPr sz="2600">
                <a:solidFill>
                  <a:schemeClr val="lt2"/>
                </a:solidFill>
                <a:highlight>
                  <a:schemeClr val="accent3"/>
                </a:highlight>
                <a:latin typeface="Abril Fatface"/>
                <a:ea typeface="Abril Fatface"/>
                <a:cs typeface="Abril Fatface"/>
                <a:sym typeface="Abril Fatface"/>
              </a:defRPr>
            </a:lvl5pPr>
            <a:lvl6pPr lvl="5" rtl="0">
              <a:lnSpc>
                <a:spcPct val="100000"/>
              </a:lnSpc>
              <a:spcBef>
                <a:spcPts val="0"/>
              </a:spcBef>
              <a:spcAft>
                <a:spcPts val="0"/>
              </a:spcAft>
              <a:buClr>
                <a:schemeClr val="lt2"/>
              </a:buClr>
              <a:buSzPts val="2600"/>
              <a:buFont typeface="Abril Fatface"/>
              <a:buNone/>
              <a:defRPr sz="2600">
                <a:solidFill>
                  <a:schemeClr val="lt2"/>
                </a:solidFill>
                <a:highlight>
                  <a:schemeClr val="accent3"/>
                </a:highlight>
                <a:latin typeface="Abril Fatface"/>
                <a:ea typeface="Abril Fatface"/>
                <a:cs typeface="Abril Fatface"/>
                <a:sym typeface="Abril Fatface"/>
              </a:defRPr>
            </a:lvl6pPr>
            <a:lvl7pPr lvl="6" rtl="0">
              <a:lnSpc>
                <a:spcPct val="100000"/>
              </a:lnSpc>
              <a:spcBef>
                <a:spcPts val="0"/>
              </a:spcBef>
              <a:spcAft>
                <a:spcPts val="0"/>
              </a:spcAft>
              <a:buClr>
                <a:schemeClr val="lt2"/>
              </a:buClr>
              <a:buSzPts val="2600"/>
              <a:buFont typeface="Abril Fatface"/>
              <a:buNone/>
              <a:defRPr sz="2600">
                <a:solidFill>
                  <a:schemeClr val="lt2"/>
                </a:solidFill>
                <a:highlight>
                  <a:schemeClr val="accent3"/>
                </a:highlight>
                <a:latin typeface="Abril Fatface"/>
                <a:ea typeface="Abril Fatface"/>
                <a:cs typeface="Abril Fatface"/>
                <a:sym typeface="Abril Fatface"/>
              </a:defRPr>
            </a:lvl7pPr>
            <a:lvl8pPr lvl="7" rtl="0">
              <a:lnSpc>
                <a:spcPct val="100000"/>
              </a:lnSpc>
              <a:spcBef>
                <a:spcPts val="0"/>
              </a:spcBef>
              <a:spcAft>
                <a:spcPts val="0"/>
              </a:spcAft>
              <a:buClr>
                <a:schemeClr val="lt2"/>
              </a:buClr>
              <a:buSzPts val="2600"/>
              <a:buFont typeface="Abril Fatface"/>
              <a:buNone/>
              <a:defRPr sz="2600">
                <a:solidFill>
                  <a:schemeClr val="lt2"/>
                </a:solidFill>
                <a:highlight>
                  <a:schemeClr val="accent3"/>
                </a:highlight>
                <a:latin typeface="Abril Fatface"/>
                <a:ea typeface="Abril Fatface"/>
                <a:cs typeface="Abril Fatface"/>
                <a:sym typeface="Abril Fatface"/>
              </a:defRPr>
            </a:lvl8pPr>
            <a:lvl9pPr lvl="8" rtl="0">
              <a:lnSpc>
                <a:spcPct val="100000"/>
              </a:lnSpc>
              <a:spcBef>
                <a:spcPts val="0"/>
              </a:spcBef>
              <a:spcAft>
                <a:spcPts val="0"/>
              </a:spcAft>
              <a:buClr>
                <a:schemeClr val="lt2"/>
              </a:buClr>
              <a:buSzPts val="2600"/>
              <a:buFont typeface="Abril Fatface"/>
              <a:buNone/>
              <a:defRPr sz="2600">
                <a:solidFill>
                  <a:schemeClr val="lt2"/>
                </a:solidFill>
                <a:highlight>
                  <a:schemeClr val="accent3"/>
                </a:highlight>
                <a:latin typeface="Abril Fatface"/>
                <a:ea typeface="Abril Fatface"/>
                <a:cs typeface="Abril Fatface"/>
                <a:sym typeface="Abril Fatface"/>
              </a:defRPr>
            </a:lvl9pPr>
          </a:lstStyle>
          <a:p>
            <a:endParaRPr/>
          </a:p>
        </p:txBody>
      </p:sp>
      <p:sp>
        <p:nvSpPr>
          <p:cNvPr id="69" name="Google Shape;69;p5"/>
          <p:cNvSpPr txBox="1">
            <a:spLocks noGrp="1"/>
          </p:cNvSpPr>
          <p:nvPr>
            <p:ph type="title" idx="6"/>
          </p:nvPr>
        </p:nvSpPr>
        <p:spPr>
          <a:xfrm>
            <a:off x="4513203" y="1513200"/>
            <a:ext cx="3165600" cy="662100"/>
          </a:xfrm>
          <a:prstGeom prst="rect">
            <a:avLst/>
          </a:prstGeom>
        </p:spPr>
        <p:txBody>
          <a:bodyPr spcFirstLastPara="1" wrap="square" lIns="121900" tIns="121900" rIns="121900" bIns="121900" anchor="t" anchorCtr="0">
            <a:noAutofit/>
          </a:bodyPr>
          <a:lstStyle>
            <a:lvl1pPr marL="0" marR="0" lvl="0" indent="0" rtl="0">
              <a:lnSpc>
                <a:spcPct val="100000"/>
              </a:lnSpc>
              <a:spcBef>
                <a:spcPts val="0"/>
              </a:spcBef>
              <a:spcAft>
                <a:spcPts val="0"/>
              </a:spcAft>
              <a:buClr>
                <a:schemeClr val="lt2"/>
              </a:buClr>
              <a:buSzPts val="2600"/>
              <a:buFont typeface="Aldrich"/>
              <a:buNone/>
              <a:defRPr sz="2600">
                <a:solidFill>
                  <a:schemeClr val="lt2"/>
                </a:solidFill>
                <a:highlight>
                  <a:schemeClr val="accent3"/>
                </a:highlight>
              </a:defRPr>
            </a:lvl1pPr>
            <a:lvl2pPr lvl="1" rtl="0">
              <a:lnSpc>
                <a:spcPct val="100000"/>
              </a:lnSpc>
              <a:spcBef>
                <a:spcPts val="0"/>
              </a:spcBef>
              <a:spcAft>
                <a:spcPts val="0"/>
              </a:spcAft>
              <a:buClr>
                <a:schemeClr val="lt2"/>
              </a:buClr>
              <a:buSzPts val="2600"/>
              <a:buFont typeface="Abril Fatface"/>
              <a:buNone/>
              <a:defRPr sz="2600">
                <a:solidFill>
                  <a:schemeClr val="lt2"/>
                </a:solidFill>
                <a:highlight>
                  <a:schemeClr val="accent3"/>
                </a:highlight>
                <a:latin typeface="Abril Fatface"/>
                <a:ea typeface="Abril Fatface"/>
                <a:cs typeface="Abril Fatface"/>
                <a:sym typeface="Abril Fatface"/>
              </a:defRPr>
            </a:lvl2pPr>
            <a:lvl3pPr lvl="2" rtl="0">
              <a:lnSpc>
                <a:spcPct val="100000"/>
              </a:lnSpc>
              <a:spcBef>
                <a:spcPts val="0"/>
              </a:spcBef>
              <a:spcAft>
                <a:spcPts val="0"/>
              </a:spcAft>
              <a:buClr>
                <a:schemeClr val="lt2"/>
              </a:buClr>
              <a:buSzPts val="2600"/>
              <a:buFont typeface="Abril Fatface"/>
              <a:buNone/>
              <a:defRPr sz="2600">
                <a:solidFill>
                  <a:schemeClr val="lt2"/>
                </a:solidFill>
                <a:highlight>
                  <a:schemeClr val="accent3"/>
                </a:highlight>
                <a:latin typeface="Abril Fatface"/>
                <a:ea typeface="Abril Fatface"/>
                <a:cs typeface="Abril Fatface"/>
                <a:sym typeface="Abril Fatface"/>
              </a:defRPr>
            </a:lvl3pPr>
            <a:lvl4pPr lvl="3" rtl="0">
              <a:lnSpc>
                <a:spcPct val="100000"/>
              </a:lnSpc>
              <a:spcBef>
                <a:spcPts val="0"/>
              </a:spcBef>
              <a:spcAft>
                <a:spcPts val="0"/>
              </a:spcAft>
              <a:buClr>
                <a:schemeClr val="lt2"/>
              </a:buClr>
              <a:buSzPts val="2600"/>
              <a:buFont typeface="Abril Fatface"/>
              <a:buNone/>
              <a:defRPr sz="2600">
                <a:solidFill>
                  <a:schemeClr val="lt2"/>
                </a:solidFill>
                <a:highlight>
                  <a:schemeClr val="accent3"/>
                </a:highlight>
                <a:latin typeface="Abril Fatface"/>
                <a:ea typeface="Abril Fatface"/>
                <a:cs typeface="Abril Fatface"/>
                <a:sym typeface="Abril Fatface"/>
              </a:defRPr>
            </a:lvl4pPr>
            <a:lvl5pPr lvl="4" rtl="0">
              <a:lnSpc>
                <a:spcPct val="100000"/>
              </a:lnSpc>
              <a:spcBef>
                <a:spcPts val="0"/>
              </a:spcBef>
              <a:spcAft>
                <a:spcPts val="0"/>
              </a:spcAft>
              <a:buClr>
                <a:schemeClr val="lt2"/>
              </a:buClr>
              <a:buSzPts val="2600"/>
              <a:buFont typeface="Abril Fatface"/>
              <a:buNone/>
              <a:defRPr sz="2600">
                <a:solidFill>
                  <a:schemeClr val="lt2"/>
                </a:solidFill>
                <a:highlight>
                  <a:schemeClr val="accent3"/>
                </a:highlight>
                <a:latin typeface="Abril Fatface"/>
                <a:ea typeface="Abril Fatface"/>
                <a:cs typeface="Abril Fatface"/>
                <a:sym typeface="Abril Fatface"/>
              </a:defRPr>
            </a:lvl5pPr>
            <a:lvl6pPr lvl="5" rtl="0">
              <a:lnSpc>
                <a:spcPct val="100000"/>
              </a:lnSpc>
              <a:spcBef>
                <a:spcPts val="0"/>
              </a:spcBef>
              <a:spcAft>
                <a:spcPts val="0"/>
              </a:spcAft>
              <a:buClr>
                <a:schemeClr val="lt2"/>
              </a:buClr>
              <a:buSzPts val="2600"/>
              <a:buFont typeface="Abril Fatface"/>
              <a:buNone/>
              <a:defRPr sz="2600">
                <a:solidFill>
                  <a:schemeClr val="lt2"/>
                </a:solidFill>
                <a:highlight>
                  <a:schemeClr val="accent3"/>
                </a:highlight>
                <a:latin typeface="Abril Fatface"/>
                <a:ea typeface="Abril Fatface"/>
                <a:cs typeface="Abril Fatface"/>
                <a:sym typeface="Abril Fatface"/>
              </a:defRPr>
            </a:lvl6pPr>
            <a:lvl7pPr lvl="6" rtl="0">
              <a:lnSpc>
                <a:spcPct val="100000"/>
              </a:lnSpc>
              <a:spcBef>
                <a:spcPts val="0"/>
              </a:spcBef>
              <a:spcAft>
                <a:spcPts val="0"/>
              </a:spcAft>
              <a:buClr>
                <a:schemeClr val="lt2"/>
              </a:buClr>
              <a:buSzPts val="2600"/>
              <a:buFont typeface="Abril Fatface"/>
              <a:buNone/>
              <a:defRPr sz="2600">
                <a:solidFill>
                  <a:schemeClr val="lt2"/>
                </a:solidFill>
                <a:highlight>
                  <a:schemeClr val="accent3"/>
                </a:highlight>
                <a:latin typeface="Abril Fatface"/>
                <a:ea typeface="Abril Fatface"/>
                <a:cs typeface="Abril Fatface"/>
                <a:sym typeface="Abril Fatface"/>
              </a:defRPr>
            </a:lvl7pPr>
            <a:lvl8pPr lvl="7" rtl="0">
              <a:lnSpc>
                <a:spcPct val="100000"/>
              </a:lnSpc>
              <a:spcBef>
                <a:spcPts val="0"/>
              </a:spcBef>
              <a:spcAft>
                <a:spcPts val="0"/>
              </a:spcAft>
              <a:buClr>
                <a:schemeClr val="lt2"/>
              </a:buClr>
              <a:buSzPts val="2600"/>
              <a:buFont typeface="Abril Fatface"/>
              <a:buNone/>
              <a:defRPr sz="2600">
                <a:solidFill>
                  <a:schemeClr val="lt2"/>
                </a:solidFill>
                <a:highlight>
                  <a:schemeClr val="accent3"/>
                </a:highlight>
                <a:latin typeface="Abril Fatface"/>
                <a:ea typeface="Abril Fatface"/>
                <a:cs typeface="Abril Fatface"/>
                <a:sym typeface="Abril Fatface"/>
              </a:defRPr>
            </a:lvl8pPr>
            <a:lvl9pPr lvl="8" rtl="0">
              <a:lnSpc>
                <a:spcPct val="100000"/>
              </a:lnSpc>
              <a:spcBef>
                <a:spcPts val="0"/>
              </a:spcBef>
              <a:spcAft>
                <a:spcPts val="0"/>
              </a:spcAft>
              <a:buClr>
                <a:schemeClr val="lt2"/>
              </a:buClr>
              <a:buSzPts val="2600"/>
              <a:buFont typeface="Abril Fatface"/>
              <a:buNone/>
              <a:defRPr sz="2600">
                <a:solidFill>
                  <a:schemeClr val="lt2"/>
                </a:solidFill>
                <a:highlight>
                  <a:schemeClr val="accent3"/>
                </a:highlight>
                <a:latin typeface="Abril Fatface"/>
                <a:ea typeface="Abril Fatface"/>
                <a:cs typeface="Abril Fatface"/>
                <a:sym typeface="Abril Fatface"/>
              </a:defRPr>
            </a:lvl9pPr>
          </a:lstStyle>
          <a:p>
            <a:endParaRPr/>
          </a:p>
        </p:txBody>
      </p:sp>
      <p:sp>
        <p:nvSpPr>
          <p:cNvPr id="70" name="Google Shape;70;p5"/>
          <p:cNvSpPr txBox="1">
            <a:spLocks noGrp="1"/>
          </p:cNvSpPr>
          <p:nvPr>
            <p:ph type="title" idx="7"/>
          </p:nvPr>
        </p:nvSpPr>
        <p:spPr>
          <a:xfrm>
            <a:off x="710250" y="3455887"/>
            <a:ext cx="3165600" cy="662100"/>
          </a:xfrm>
          <a:prstGeom prst="rect">
            <a:avLst/>
          </a:prstGeom>
        </p:spPr>
        <p:txBody>
          <a:bodyPr spcFirstLastPara="1" wrap="square" lIns="121900" tIns="121900" rIns="121900" bIns="121900" anchor="t" anchorCtr="0">
            <a:noAutofit/>
          </a:bodyPr>
          <a:lstStyle>
            <a:lvl1pPr marL="0" marR="0" lvl="0" indent="0" rtl="0">
              <a:lnSpc>
                <a:spcPct val="100000"/>
              </a:lnSpc>
              <a:spcBef>
                <a:spcPts val="0"/>
              </a:spcBef>
              <a:spcAft>
                <a:spcPts val="0"/>
              </a:spcAft>
              <a:buClr>
                <a:schemeClr val="lt2"/>
              </a:buClr>
              <a:buSzPts val="2600"/>
              <a:buFont typeface="Aldrich"/>
              <a:buNone/>
              <a:defRPr sz="2600">
                <a:solidFill>
                  <a:schemeClr val="lt2"/>
                </a:solidFill>
                <a:highlight>
                  <a:schemeClr val="accent3"/>
                </a:highlight>
              </a:defRPr>
            </a:lvl1pPr>
            <a:lvl2pPr lvl="1" rtl="0">
              <a:lnSpc>
                <a:spcPct val="100000"/>
              </a:lnSpc>
              <a:spcBef>
                <a:spcPts val="0"/>
              </a:spcBef>
              <a:spcAft>
                <a:spcPts val="0"/>
              </a:spcAft>
              <a:buClr>
                <a:schemeClr val="lt2"/>
              </a:buClr>
              <a:buSzPts val="2600"/>
              <a:buFont typeface="Abril Fatface"/>
              <a:buNone/>
              <a:defRPr sz="2600">
                <a:solidFill>
                  <a:schemeClr val="lt2"/>
                </a:solidFill>
                <a:highlight>
                  <a:schemeClr val="accent3"/>
                </a:highlight>
                <a:latin typeface="Abril Fatface"/>
                <a:ea typeface="Abril Fatface"/>
                <a:cs typeface="Abril Fatface"/>
                <a:sym typeface="Abril Fatface"/>
              </a:defRPr>
            </a:lvl2pPr>
            <a:lvl3pPr lvl="2" rtl="0">
              <a:lnSpc>
                <a:spcPct val="100000"/>
              </a:lnSpc>
              <a:spcBef>
                <a:spcPts val="0"/>
              </a:spcBef>
              <a:spcAft>
                <a:spcPts val="0"/>
              </a:spcAft>
              <a:buClr>
                <a:schemeClr val="lt2"/>
              </a:buClr>
              <a:buSzPts val="2600"/>
              <a:buFont typeface="Abril Fatface"/>
              <a:buNone/>
              <a:defRPr sz="2600">
                <a:solidFill>
                  <a:schemeClr val="lt2"/>
                </a:solidFill>
                <a:highlight>
                  <a:schemeClr val="accent3"/>
                </a:highlight>
                <a:latin typeface="Abril Fatface"/>
                <a:ea typeface="Abril Fatface"/>
                <a:cs typeface="Abril Fatface"/>
                <a:sym typeface="Abril Fatface"/>
              </a:defRPr>
            </a:lvl3pPr>
            <a:lvl4pPr lvl="3" rtl="0">
              <a:lnSpc>
                <a:spcPct val="100000"/>
              </a:lnSpc>
              <a:spcBef>
                <a:spcPts val="0"/>
              </a:spcBef>
              <a:spcAft>
                <a:spcPts val="0"/>
              </a:spcAft>
              <a:buClr>
                <a:schemeClr val="lt2"/>
              </a:buClr>
              <a:buSzPts val="2600"/>
              <a:buFont typeface="Abril Fatface"/>
              <a:buNone/>
              <a:defRPr sz="2600">
                <a:solidFill>
                  <a:schemeClr val="lt2"/>
                </a:solidFill>
                <a:highlight>
                  <a:schemeClr val="accent3"/>
                </a:highlight>
                <a:latin typeface="Abril Fatface"/>
                <a:ea typeface="Abril Fatface"/>
                <a:cs typeface="Abril Fatface"/>
                <a:sym typeface="Abril Fatface"/>
              </a:defRPr>
            </a:lvl4pPr>
            <a:lvl5pPr lvl="4" rtl="0">
              <a:lnSpc>
                <a:spcPct val="100000"/>
              </a:lnSpc>
              <a:spcBef>
                <a:spcPts val="0"/>
              </a:spcBef>
              <a:spcAft>
                <a:spcPts val="0"/>
              </a:spcAft>
              <a:buClr>
                <a:schemeClr val="lt2"/>
              </a:buClr>
              <a:buSzPts val="2600"/>
              <a:buFont typeface="Abril Fatface"/>
              <a:buNone/>
              <a:defRPr sz="2600">
                <a:solidFill>
                  <a:schemeClr val="lt2"/>
                </a:solidFill>
                <a:highlight>
                  <a:schemeClr val="accent3"/>
                </a:highlight>
                <a:latin typeface="Abril Fatface"/>
                <a:ea typeface="Abril Fatface"/>
                <a:cs typeface="Abril Fatface"/>
                <a:sym typeface="Abril Fatface"/>
              </a:defRPr>
            </a:lvl5pPr>
            <a:lvl6pPr lvl="5" rtl="0">
              <a:lnSpc>
                <a:spcPct val="100000"/>
              </a:lnSpc>
              <a:spcBef>
                <a:spcPts val="0"/>
              </a:spcBef>
              <a:spcAft>
                <a:spcPts val="0"/>
              </a:spcAft>
              <a:buClr>
                <a:schemeClr val="lt2"/>
              </a:buClr>
              <a:buSzPts val="2600"/>
              <a:buFont typeface="Abril Fatface"/>
              <a:buNone/>
              <a:defRPr sz="2600">
                <a:solidFill>
                  <a:schemeClr val="lt2"/>
                </a:solidFill>
                <a:highlight>
                  <a:schemeClr val="accent3"/>
                </a:highlight>
                <a:latin typeface="Abril Fatface"/>
                <a:ea typeface="Abril Fatface"/>
                <a:cs typeface="Abril Fatface"/>
                <a:sym typeface="Abril Fatface"/>
              </a:defRPr>
            </a:lvl6pPr>
            <a:lvl7pPr lvl="6" rtl="0">
              <a:lnSpc>
                <a:spcPct val="100000"/>
              </a:lnSpc>
              <a:spcBef>
                <a:spcPts val="0"/>
              </a:spcBef>
              <a:spcAft>
                <a:spcPts val="0"/>
              </a:spcAft>
              <a:buClr>
                <a:schemeClr val="lt2"/>
              </a:buClr>
              <a:buSzPts val="2600"/>
              <a:buFont typeface="Abril Fatface"/>
              <a:buNone/>
              <a:defRPr sz="2600">
                <a:solidFill>
                  <a:schemeClr val="lt2"/>
                </a:solidFill>
                <a:highlight>
                  <a:schemeClr val="accent3"/>
                </a:highlight>
                <a:latin typeface="Abril Fatface"/>
                <a:ea typeface="Abril Fatface"/>
                <a:cs typeface="Abril Fatface"/>
                <a:sym typeface="Abril Fatface"/>
              </a:defRPr>
            </a:lvl7pPr>
            <a:lvl8pPr lvl="7" rtl="0">
              <a:lnSpc>
                <a:spcPct val="100000"/>
              </a:lnSpc>
              <a:spcBef>
                <a:spcPts val="0"/>
              </a:spcBef>
              <a:spcAft>
                <a:spcPts val="0"/>
              </a:spcAft>
              <a:buClr>
                <a:schemeClr val="lt2"/>
              </a:buClr>
              <a:buSzPts val="2600"/>
              <a:buFont typeface="Abril Fatface"/>
              <a:buNone/>
              <a:defRPr sz="2600">
                <a:solidFill>
                  <a:schemeClr val="lt2"/>
                </a:solidFill>
                <a:highlight>
                  <a:schemeClr val="accent3"/>
                </a:highlight>
                <a:latin typeface="Abril Fatface"/>
                <a:ea typeface="Abril Fatface"/>
                <a:cs typeface="Abril Fatface"/>
                <a:sym typeface="Abril Fatface"/>
              </a:defRPr>
            </a:lvl8pPr>
            <a:lvl9pPr lvl="8" rtl="0">
              <a:lnSpc>
                <a:spcPct val="100000"/>
              </a:lnSpc>
              <a:spcBef>
                <a:spcPts val="0"/>
              </a:spcBef>
              <a:spcAft>
                <a:spcPts val="0"/>
              </a:spcAft>
              <a:buClr>
                <a:schemeClr val="lt2"/>
              </a:buClr>
              <a:buSzPts val="2600"/>
              <a:buFont typeface="Abril Fatface"/>
              <a:buNone/>
              <a:defRPr sz="2600">
                <a:solidFill>
                  <a:schemeClr val="lt2"/>
                </a:solidFill>
                <a:highlight>
                  <a:schemeClr val="accent3"/>
                </a:highlight>
                <a:latin typeface="Abril Fatface"/>
                <a:ea typeface="Abril Fatface"/>
                <a:cs typeface="Abril Fatface"/>
                <a:sym typeface="Abril Fatface"/>
              </a:defRPr>
            </a:lvl9pPr>
          </a:lstStyle>
          <a:p>
            <a:endParaRPr/>
          </a:p>
        </p:txBody>
      </p:sp>
      <p:sp>
        <p:nvSpPr>
          <p:cNvPr id="71" name="Google Shape;71;p5"/>
          <p:cNvSpPr txBox="1">
            <a:spLocks noGrp="1"/>
          </p:cNvSpPr>
          <p:nvPr>
            <p:ph type="title" idx="8"/>
          </p:nvPr>
        </p:nvSpPr>
        <p:spPr>
          <a:xfrm>
            <a:off x="4513203" y="3455887"/>
            <a:ext cx="3165600" cy="662100"/>
          </a:xfrm>
          <a:prstGeom prst="rect">
            <a:avLst/>
          </a:prstGeom>
        </p:spPr>
        <p:txBody>
          <a:bodyPr spcFirstLastPara="1" wrap="square" lIns="121900" tIns="121900" rIns="121900" bIns="121900" anchor="t" anchorCtr="0">
            <a:noAutofit/>
          </a:bodyPr>
          <a:lstStyle>
            <a:lvl1pPr marL="0" marR="0" lvl="0" indent="0" rtl="0">
              <a:lnSpc>
                <a:spcPct val="100000"/>
              </a:lnSpc>
              <a:spcBef>
                <a:spcPts val="0"/>
              </a:spcBef>
              <a:spcAft>
                <a:spcPts val="0"/>
              </a:spcAft>
              <a:buClr>
                <a:schemeClr val="lt2"/>
              </a:buClr>
              <a:buSzPts val="2600"/>
              <a:buFont typeface="Aldrich"/>
              <a:buNone/>
              <a:defRPr sz="2600">
                <a:solidFill>
                  <a:schemeClr val="lt2"/>
                </a:solidFill>
                <a:highlight>
                  <a:schemeClr val="accent3"/>
                </a:highlight>
              </a:defRPr>
            </a:lvl1pPr>
            <a:lvl2pPr lvl="1" rtl="0">
              <a:lnSpc>
                <a:spcPct val="100000"/>
              </a:lnSpc>
              <a:spcBef>
                <a:spcPts val="0"/>
              </a:spcBef>
              <a:spcAft>
                <a:spcPts val="0"/>
              </a:spcAft>
              <a:buClr>
                <a:schemeClr val="lt2"/>
              </a:buClr>
              <a:buSzPts val="2600"/>
              <a:buFont typeface="Abril Fatface"/>
              <a:buNone/>
              <a:defRPr sz="2600">
                <a:solidFill>
                  <a:schemeClr val="lt2"/>
                </a:solidFill>
                <a:highlight>
                  <a:schemeClr val="accent3"/>
                </a:highlight>
                <a:latin typeface="Abril Fatface"/>
                <a:ea typeface="Abril Fatface"/>
                <a:cs typeface="Abril Fatface"/>
                <a:sym typeface="Abril Fatface"/>
              </a:defRPr>
            </a:lvl2pPr>
            <a:lvl3pPr lvl="2" rtl="0">
              <a:lnSpc>
                <a:spcPct val="100000"/>
              </a:lnSpc>
              <a:spcBef>
                <a:spcPts val="0"/>
              </a:spcBef>
              <a:spcAft>
                <a:spcPts val="0"/>
              </a:spcAft>
              <a:buClr>
                <a:schemeClr val="lt2"/>
              </a:buClr>
              <a:buSzPts val="2600"/>
              <a:buFont typeface="Abril Fatface"/>
              <a:buNone/>
              <a:defRPr sz="2600">
                <a:solidFill>
                  <a:schemeClr val="lt2"/>
                </a:solidFill>
                <a:highlight>
                  <a:schemeClr val="accent3"/>
                </a:highlight>
                <a:latin typeface="Abril Fatface"/>
                <a:ea typeface="Abril Fatface"/>
                <a:cs typeface="Abril Fatface"/>
                <a:sym typeface="Abril Fatface"/>
              </a:defRPr>
            </a:lvl3pPr>
            <a:lvl4pPr lvl="3" rtl="0">
              <a:lnSpc>
                <a:spcPct val="100000"/>
              </a:lnSpc>
              <a:spcBef>
                <a:spcPts val="0"/>
              </a:spcBef>
              <a:spcAft>
                <a:spcPts val="0"/>
              </a:spcAft>
              <a:buClr>
                <a:schemeClr val="lt2"/>
              </a:buClr>
              <a:buSzPts val="2600"/>
              <a:buFont typeface="Abril Fatface"/>
              <a:buNone/>
              <a:defRPr sz="2600">
                <a:solidFill>
                  <a:schemeClr val="lt2"/>
                </a:solidFill>
                <a:highlight>
                  <a:schemeClr val="accent3"/>
                </a:highlight>
                <a:latin typeface="Abril Fatface"/>
                <a:ea typeface="Abril Fatface"/>
                <a:cs typeface="Abril Fatface"/>
                <a:sym typeface="Abril Fatface"/>
              </a:defRPr>
            </a:lvl4pPr>
            <a:lvl5pPr lvl="4" rtl="0">
              <a:lnSpc>
                <a:spcPct val="100000"/>
              </a:lnSpc>
              <a:spcBef>
                <a:spcPts val="0"/>
              </a:spcBef>
              <a:spcAft>
                <a:spcPts val="0"/>
              </a:spcAft>
              <a:buClr>
                <a:schemeClr val="lt2"/>
              </a:buClr>
              <a:buSzPts val="2600"/>
              <a:buFont typeface="Abril Fatface"/>
              <a:buNone/>
              <a:defRPr sz="2600">
                <a:solidFill>
                  <a:schemeClr val="lt2"/>
                </a:solidFill>
                <a:highlight>
                  <a:schemeClr val="accent3"/>
                </a:highlight>
                <a:latin typeface="Abril Fatface"/>
                <a:ea typeface="Abril Fatface"/>
                <a:cs typeface="Abril Fatface"/>
                <a:sym typeface="Abril Fatface"/>
              </a:defRPr>
            </a:lvl5pPr>
            <a:lvl6pPr lvl="5" rtl="0">
              <a:lnSpc>
                <a:spcPct val="100000"/>
              </a:lnSpc>
              <a:spcBef>
                <a:spcPts val="0"/>
              </a:spcBef>
              <a:spcAft>
                <a:spcPts val="0"/>
              </a:spcAft>
              <a:buClr>
                <a:schemeClr val="lt2"/>
              </a:buClr>
              <a:buSzPts val="2600"/>
              <a:buFont typeface="Abril Fatface"/>
              <a:buNone/>
              <a:defRPr sz="2600">
                <a:solidFill>
                  <a:schemeClr val="lt2"/>
                </a:solidFill>
                <a:highlight>
                  <a:schemeClr val="accent3"/>
                </a:highlight>
                <a:latin typeface="Abril Fatface"/>
                <a:ea typeface="Abril Fatface"/>
                <a:cs typeface="Abril Fatface"/>
                <a:sym typeface="Abril Fatface"/>
              </a:defRPr>
            </a:lvl6pPr>
            <a:lvl7pPr lvl="6" rtl="0">
              <a:lnSpc>
                <a:spcPct val="100000"/>
              </a:lnSpc>
              <a:spcBef>
                <a:spcPts val="0"/>
              </a:spcBef>
              <a:spcAft>
                <a:spcPts val="0"/>
              </a:spcAft>
              <a:buClr>
                <a:schemeClr val="lt2"/>
              </a:buClr>
              <a:buSzPts val="2600"/>
              <a:buFont typeface="Abril Fatface"/>
              <a:buNone/>
              <a:defRPr sz="2600">
                <a:solidFill>
                  <a:schemeClr val="lt2"/>
                </a:solidFill>
                <a:highlight>
                  <a:schemeClr val="accent3"/>
                </a:highlight>
                <a:latin typeface="Abril Fatface"/>
                <a:ea typeface="Abril Fatface"/>
                <a:cs typeface="Abril Fatface"/>
                <a:sym typeface="Abril Fatface"/>
              </a:defRPr>
            </a:lvl7pPr>
            <a:lvl8pPr lvl="7" rtl="0">
              <a:lnSpc>
                <a:spcPct val="100000"/>
              </a:lnSpc>
              <a:spcBef>
                <a:spcPts val="0"/>
              </a:spcBef>
              <a:spcAft>
                <a:spcPts val="0"/>
              </a:spcAft>
              <a:buClr>
                <a:schemeClr val="lt2"/>
              </a:buClr>
              <a:buSzPts val="2600"/>
              <a:buFont typeface="Abril Fatface"/>
              <a:buNone/>
              <a:defRPr sz="2600">
                <a:solidFill>
                  <a:schemeClr val="lt2"/>
                </a:solidFill>
                <a:highlight>
                  <a:schemeClr val="accent3"/>
                </a:highlight>
                <a:latin typeface="Abril Fatface"/>
                <a:ea typeface="Abril Fatface"/>
                <a:cs typeface="Abril Fatface"/>
                <a:sym typeface="Abril Fatface"/>
              </a:defRPr>
            </a:lvl8pPr>
            <a:lvl9pPr lvl="8" rtl="0">
              <a:lnSpc>
                <a:spcPct val="100000"/>
              </a:lnSpc>
              <a:spcBef>
                <a:spcPts val="0"/>
              </a:spcBef>
              <a:spcAft>
                <a:spcPts val="0"/>
              </a:spcAft>
              <a:buClr>
                <a:schemeClr val="lt2"/>
              </a:buClr>
              <a:buSzPts val="2600"/>
              <a:buFont typeface="Abril Fatface"/>
              <a:buNone/>
              <a:defRPr sz="2600">
                <a:solidFill>
                  <a:schemeClr val="lt2"/>
                </a:solidFill>
                <a:highlight>
                  <a:schemeClr val="accent3"/>
                </a:highlight>
                <a:latin typeface="Abril Fatface"/>
                <a:ea typeface="Abril Fatface"/>
                <a:cs typeface="Abril Fatface"/>
                <a:sym typeface="Abril Fatface"/>
              </a:defRPr>
            </a:lvl9pPr>
          </a:lstStyle>
          <a:p>
            <a:endParaRPr/>
          </a:p>
        </p:txBody>
      </p:sp>
      <p:sp>
        <p:nvSpPr>
          <p:cNvPr id="72" name="Google Shape;72;p5"/>
          <p:cNvSpPr txBox="1">
            <a:spLocks noGrp="1"/>
          </p:cNvSpPr>
          <p:nvPr>
            <p:ph type="body" idx="9"/>
          </p:nvPr>
        </p:nvSpPr>
        <p:spPr>
          <a:xfrm>
            <a:off x="8316156" y="2175436"/>
            <a:ext cx="3165600" cy="1259100"/>
          </a:xfrm>
          <a:prstGeom prst="rect">
            <a:avLst/>
          </a:prstGeom>
        </p:spPr>
        <p:txBody>
          <a:bodyPr spcFirstLastPara="1" wrap="square" lIns="121900" tIns="121900" rIns="121900" bIns="121900" anchor="t" anchorCtr="0">
            <a:noAutofit/>
          </a:bodyPr>
          <a:lstStyle>
            <a:lvl1pPr marL="457200" lvl="0" indent="-349250" rtl="0">
              <a:lnSpc>
                <a:spcPct val="100000"/>
              </a:lnSpc>
              <a:spcBef>
                <a:spcPts val="0"/>
              </a:spcBef>
              <a:spcAft>
                <a:spcPts val="0"/>
              </a:spcAft>
              <a:buSzPts val="1900"/>
              <a:buChar char="●"/>
              <a:defRPr/>
            </a:lvl1pPr>
            <a:lvl2pPr marL="914400" lvl="1" indent="-349250" rtl="0">
              <a:lnSpc>
                <a:spcPct val="100000"/>
              </a:lnSpc>
              <a:spcBef>
                <a:spcPts val="2100"/>
              </a:spcBef>
              <a:spcAft>
                <a:spcPts val="0"/>
              </a:spcAft>
              <a:buSzPts val="1900"/>
              <a:buChar char="○"/>
              <a:defRPr/>
            </a:lvl2pPr>
            <a:lvl3pPr marL="1371600" lvl="2" indent="-349250" rtl="0">
              <a:lnSpc>
                <a:spcPct val="100000"/>
              </a:lnSpc>
              <a:spcBef>
                <a:spcPts val="2100"/>
              </a:spcBef>
              <a:spcAft>
                <a:spcPts val="0"/>
              </a:spcAft>
              <a:buSzPts val="1900"/>
              <a:buChar char="■"/>
              <a:defRPr/>
            </a:lvl3pPr>
            <a:lvl4pPr marL="1828800" lvl="3" indent="-349250" rtl="0">
              <a:lnSpc>
                <a:spcPct val="100000"/>
              </a:lnSpc>
              <a:spcBef>
                <a:spcPts val="2100"/>
              </a:spcBef>
              <a:spcAft>
                <a:spcPts val="0"/>
              </a:spcAft>
              <a:buSzPts val="1900"/>
              <a:buChar char="●"/>
              <a:defRPr/>
            </a:lvl4pPr>
            <a:lvl5pPr marL="2286000" lvl="4" indent="-349250" rtl="0">
              <a:lnSpc>
                <a:spcPct val="100000"/>
              </a:lnSpc>
              <a:spcBef>
                <a:spcPts val="2100"/>
              </a:spcBef>
              <a:spcAft>
                <a:spcPts val="0"/>
              </a:spcAft>
              <a:buSzPts val="1900"/>
              <a:buChar char="○"/>
              <a:defRPr/>
            </a:lvl5pPr>
            <a:lvl6pPr marL="2743200" lvl="5" indent="-349250" rtl="0">
              <a:lnSpc>
                <a:spcPct val="100000"/>
              </a:lnSpc>
              <a:spcBef>
                <a:spcPts val="2100"/>
              </a:spcBef>
              <a:spcAft>
                <a:spcPts val="0"/>
              </a:spcAft>
              <a:buSzPts val="1900"/>
              <a:buChar char="■"/>
              <a:defRPr/>
            </a:lvl6pPr>
            <a:lvl7pPr marL="3200400" lvl="6" indent="-349250" rtl="0">
              <a:lnSpc>
                <a:spcPct val="100000"/>
              </a:lnSpc>
              <a:spcBef>
                <a:spcPts val="2100"/>
              </a:spcBef>
              <a:spcAft>
                <a:spcPts val="0"/>
              </a:spcAft>
              <a:buSzPts val="1900"/>
              <a:buChar char="●"/>
              <a:defRPr/>
            </a:lvl7pPr>
            <a:lvl8pPr marL="3657600" lvl="7" indent="-349250" rtl="0">
              <a:lnSpc>
                <a:spcPct val="100000"/>
              </a:lnSpc>
              <a:spcBef>
                <a:spcPts val="2100"/>
              </a:spcBef>
              <a:spcAft>
                <a:spcPts val="0"/>
              </a:spcAft>
              <a:buSzPts val="1900"/>
              <a:buChar char="○"/>
              <a:defRPr/>
            </a:lvl8pPr>
            <a:lvl9pPr marL="4114800" lvl="8" indent="-349250" rtl="0">
              <a:lnSpc>
                <a:spcPct val="100000"/>
              </a:lnSpc>
              <a:spcBef>
                <a:spcPts val="2100"/>
              </a:spcBef>
              <a:spcAft>
                <a:spcPts val="2100"/>
              </a:spcAft>
              <a:buSzPts val="1900"/>
              <a:buChar char="■"/>
              <a:defRPr/>
            </a:lvl9pPr>
          </a:lstStyle>
          <a:p>
            <a:endParaRPr/>
          </a:p>
        </p:txBody>
      </p:sp>
      <p:sp>
        <p:nvSpPr>
          <p:cNvPr id="73" name="Google Shape;73;p5"/>
          <p:cNvSpPr txBox="1">
            <a:spLocks noGrp="1"/>
          </p:cNvSpPr>
          <p:nvPr>
            <p:ph type="body" idx="13"/>
          </p:nvPr>
        </p:nvSpPr>
        <p:spPr>
          <a:xfrm>
            <a:off x="8316156" y="4118123"/>
            <a:ext cx="3165600" cy="1259100"/>
          </a:xfrm>
          <a:prstGeom prst="rect">
            <a:avLst/>
          </a:prstGeom>
        </p:spPr>
        <p:txBody>
          <a:bodyPr spcFirstLastPara="1" wrap="square" lIns="121900" tIns="121900" rIns="121900" bIns="121900" anchor="t" anchorCtr="0">
            <a:noAutofit/>
          </a:bodyPr>
          <a:lstStyle>
            <a:lvl1pPr marL="457200" lvl="0" indent="-349250" rtl="0">
              <a:lnSpc>
                <a:spcPct val="100000"/>
              </a:lnSpc>
              <a:spcBef>
                <a:spcPts val="0"/>
              </a:spcBef>
              <a:spcAft>
                <a:spcPts val="0"/>
              </a:spcAft>
              <a:buSzPts val="1900"/>
              <a:buChar char="●"/>
              <a:defRPr/>
            </a:lvl1pPr>
            <a:lvl2pPr marL="914400" lvl="1" indent="-349250" rtl="0">
              <a:lnSpc>
                <a:spcPct val="100000"/>
              </a:lnSpc>
              <a:spcBef>
                <a:spcPts val="2100"/>
              </a:spcBef>
              <a:spcAft>
                <a:spcPts val="0"/>
              </a:spcAft>
              <a:buSzPts val="1900"/>
              <a:buChar char="○"/>
              <a:defRPr/>
            </a:lvl2pPr>
            <a:lvl3pPr marL="1371600" lvl="2" indent="-349250" rtl="0">
              <a:lnSpc>
                <a:spcPct val="100000"/>
              </a:lnSpc>
              <a:spcBef>
                <a:spcPts val="2100"/>
              </a:spcBef>
              <a:spcAft>
                <a:spcPts val="0"/>
              </a:spcAft>
              <a:buSzPts val="1900"/>
              <a:buChar char="■"/>
              <a:defRPr/>
            </a:lvl3pPr>
            <a:lvl4pPr marL="1828800" lvl="3" indent="-349250" rtl="0">
              <a:lnSpc>
                <a:spcPct val="100000"/>
              </a:lnSpc>
              <a:spcBef>
                <a:spcPts val="2100"/>
              </a:spcBef>
              <a:spcAft>
                <a:spcPts val="0"/>
              </a:spcAft>
              <a:buSzPts val="1900"/>
              <a:buChar char="●"/>
              <a:defRPr/>
            </a:lvl4pPr>
            <a:lvl5pPr marL="2286000" lvl="4" indent="-349250" rtl="0">
              <a:lnSpc>
                <a:spcPct val="100000"/>
              </a:lnSpc>
              <a:spcBef>
                <a:spcPts val="2100"/>
              </a:spcBef>
              <a:spcAft>
                <a:spcPts val="0"/>
              </a:spcAft>
              <a:buSzPts val="1900"/>
              <a:buChar char="○"/>
              <a:defRPr/>
            </a:lvl5pPr>
            <a:lvl6pPr marL="2743200" lvl="5" indent="-349250" rtl="0">
              <a:lnSpc>
                <a:spcPct val="100000"/>
              </a:lnSpc>
              <a:spcBef>
                <a:spcPts val="2100"/>
              </a:spcBef>
              <a:spcAft>
                <a:spcPts val="0"/>
              </a:spcAft>
              <a:buSzPts val="1900"/>
              <a:buChar char="■"/>
              <a:defRPr/>
            </a:lvl6pPr>
            <a:lvl7pPr marL="3200400" lvl="6" indent="-349250" rtl="0">
              <a:lnSpc>
                <a:spcPct val="100000"/>
              </a:lnSpc>
              <a:spcBef>
                <a:spcPts val="2100"/>
              </a:spcBef>
              <a:spcAft>
                <a:spcPts val="0"/>
              </a:spcAft>
              <a:buSzPts val="1900"/>
              <a:buChar char="●"/>
              <a:defRPr/>
            </a:lvl7pPr>
            <a:lvl8pPr marL="3657600" lvl="7" indent="-349250" rtl="0">
              <a:lnSpc>
                <a:spcPct val="100000"/>
              </a:lnSpc>
              <a:spcBef>
                <a:spcPts val="2100"/>
              </a:spcBef>
              <a:spcAft>
                <a:spcPts val="0"/>
              </a:spcAft>
              <a:buSzPts val="1900"/>
              <a:buChar char="○"/>
              <a:defRPr/>
            </a:lvl8pPr>
            <a:lvl9pPr marL="4114800" lvl="8" indent="-349250" rtl="0">
              <a:lnSpc>
                <a:spcPct val="100000"/>
              </a:lnSpc>
              <a:spcBef>
                <a:spcPts val="2100"/>
              </a:spcBef>
              <a:spcAft>
                <a:spcPts val="2100"/>
              </a:spcAft>
              <a:buSzPts val="1900"/>
              <a:buChar char="■"/>
              <a:defRPr/>
            </a:lvl9pPr>
          </a:lstStyle>
          <a:p>
            <a:endParaRPr/>
          </a:p>
        </p:txBody>
      </p:sp>
      <p:sp>
        <p:nvSpPr>
          <p:cNvPr id="74" name="Google Shape;74;p5"/>
          <p:cNvSpPr txBox="1">
            <a:spLocks noGrp="1"/>
          </p:cNvSpPr>
          <p:nvPr>
            <p:ph type="title" idx="14"/>
          </p:nvPr>
        </p:nvSpPr>
        <p:spPr>
          <a:xfrm>
            <a:off x="8316156" y="1513200"/>
            <a:ext cx="3165600" cy="662100"/>
          </a:xfrm>
          <a:prstGeom prst="rect">
            <a:avLst/>
          </a:prstGeom>
        </p:spPr>
        <p:txBody>
          <a:bodyPr spcFirstLastPara="1" wrap="square" lIns="121900" tIns="121900" rIns="121900" bIns="121900" anchor="t" anchorCtr="0">
            <a:noAutofit/>
          </a:bodyPr>
          <a:lstStyle>
            <a:lvl1pPr marL="0" marR="0" lvl="0" indent="0" rtl="0">
              <a:lnSpc>
                <a:spcPct val="100000"/>
              </a:lnSpc>
              <a:spcBef>
                <a:spcPts val="0"/>
              </a:spcBef>
              <a:spcAft>
                <a:spcPts val="0"/>
              </a:spcAft>
              <a:buClr>
                <a:schemeClr val="lt2"/>
              </a:buClr>
              <a:buSzPts val="2600"/>
              <a:buFont typeface="Aldrich"/>
              <a:buNone/>
              <a:defRPr sz="2600">
                <a:solidFill>
                  <a:schemeClr val="lt2"/>
                </a:solidFill>
                <a:highlight>
                  <a:schemeClr val="accent3"/>
                </a:highlight>
              </a:defRPr>
            </a:lvl1pPr>
            <a:lvl2pPr lvl="1" rtl="0">
              <a:lnSpc>
                <a:spcPct val="100000"/>
              </a:lnSpc>
              <a:spcBef>
                <a:spcPts val="0"/>
              </a:spcBef>
              <a:spcAft>
                <a:spcPts val="0"/>
              </a:spcAft>
              <a:buClr>
                <a:schemeClr val="lt2"/>
              </a:buClr>
              <a:buSzPts val="2600"/>
              <a:buFont typeface="Abril Fatface"/>
              <a:buNone/>
              <a:defRPr sz="2600">
                <a:solidFill>
                  <a:schemeClr val="lt2"/>
                </a:solidFill>
                <a:highlight>
                  <a:schemeClr val="accent3"/>
                </a:highlight>
                <a:latin typeface="Abril Fatface"/>
                <a:ea typeface="Abril Fatface"/>
                <a:cs typeface="Abril Fatface"/>
                <a:sym typeface="Abril Fatface"/>
              </a:defRPr>
            </a:lvl2pPr>
            <a:lvl3pPr lvl="2" rtl="0">
              <a:lnSpc>
                <a:spcPct val="100000"/>
              </a:lnSpc>
              <a:spcBef>
                <a:spcPts val="0"/>
              </a:spcBef>
              <a:spcAft>
                <a:spcPts val="0"/>
              </a:spcAft>
              <a:buClr>
                <a:schemeClr val="lt2"/>
              </a:buClr>
              <a:buSzPts val="2600"/>
              <a:buFont typeface="Abril Fatface"/>
              <a:buNone/>
              <a:defRPr sz="2600">
                <a:solidFill>
                  <a:schemeClr val="lt2"/>
                </a:solidFill>
                <a:highlight>
                  <a:schemeClr val="accent3"/>
                </a:highlight>
                <a:latin typeface="Abril Fatface"/>
                <a:ea typeface="Abril Fatface"/>
                <a:cs typeface="Abril Fatface"/>
                <a:sym typeface="Abril Fatface"/>
              </a:defRPr>
            </a:lvl3pPr>
            <a:lvl4pPr lvl="3" rtl="0">
              <a:lnSpc>
                <a:spcPct val="100000"/>
              </a:lnSpc>
              <a:spcBef>
                <a:spcPts val="0"/>
              </a:spcBef>
              <a:spcAft>
                <a:spcPts val="0"/>
              </a:spcAft>
              <a:buClr>
                <a:schemeClr val="lt2"/>
              </a:buClr>
              <a:buSzPts val="2600"/>
              <a:buFont typeface="Abril Fatface"/>
              <a:buNone/>
              <a:defRPr sz="2600">
                <a:solidFill>
                  <a:schemeClr val="lt2"/>
                </a:solidFill>
                <a:highlight>
                  <a:schemeClr val="accent3"/>
                </a:highlight>
                <a:latin typeface="Abril Fatface"/>
                <a:ea typeface="Abril Fatface"/>
                <a:cs typeface="Abril Fatface"/>
                <a:sym typeface="Abril Fatface"/>
              </a:defRPr>
            </a:lvl4pPr>
            <a:lvl5pPr lvl="4" rtl="0">
              <a:lnSpc>
                <a:spcPct val="100000"/>
              </a:lnSpc>
              <a:spcBef>
                <a:spcPts val="0"/>
              </a:spcBef>
              <a:spcAft>
                <a:spcPts val="0"/>
              </a:spcAft>
              <a:buClr>
                <a:schemeClr val="lt2"/>
              </a:buClr>
              <a:buSzPts val="2600"/>
              <a:buFont typeface="Abril Fatface"/>
              <a:buNone/>
              <a:defRPr sz="2600">
                <a:solidFill>
                  <a:schemeClr val="lt2"/>
                </a:solidFill>
                <a:highlight>
                  <a:schemeClr val="accent3"/>
                </a:highlight>
                <a:latin typeface="Abril Fatface"/>
                <a:ea typeface="Abril Fatface"/>
                <a:cs typeface="Abril Fatface"/>
                <a:sym typeface="Abril Fatface"/>
              </a:defRPr>
            </a:lvl5pPr>
            <a:lvl6pPr lvl="5" rtl="0">
              <a:lnSpc>
                <a:spcPct val="100000"/>
              </a:lnSpc>
              <a:spcBef>
                <a:spcPts val="0"/>
              </a:spcBef>
              <a:spcAft>
                <a:spcPts val="0"/>
              </a:spcAft>
              <a:buClr>
                <a:schemeClr val="lt2"/>
              </a:buClr>
              <a:buSzPts val="2600"/>
              <a:buFont typeface="Abril Fatface"/>
              <a:buNone/>
              <a:defRPr sz="2600">
                <a:solidFill>
                  <a:schemeClr val="lt2"/>
                </a:solidFill>
                <a:highlight>
                  <a:schemeClr val="accent3"/>
                </a:highlight>
                <a:latin typeface="Abril Fatface"/>
                <a:ea typeface="Abril Fatface"/>
                <a:cs typeface="Abril Fatface"/>
                <a:sym typeface="Abril Fatface"/>
              </a:defRPr>
            </a:lvl6pPr>
            <a:lvl7pPr lvl="6" rtl="0">
              <a:lnSpc>
                <a:spcPct val="100000"/>
              </a:lnSpc>
              <a:spcBef>
                <a:spcPts val="0"/>
              </a:spcBef>
              <a:spcAft>
                <a:spcPts val="0"/>
              </a:spcAft>
              <a:buClr>
                <a:schemeClr val="lt2"/>
              </a:buClr>
              <a:buSzPts val="2600"/>
              <a:buFont typeface="Abril Fatface"/>
              <a:buNone/>
              <a:defRPr sz="2600">
                <a:solidFill>
                  <a:schemeClr val="lt2"/>
                </a:solidFill>
                <a:highlight>
                  <a:schemeClr val="accent3"/>
                </a:highlight>
                <a:latin typeface="Abril Fatface"/>
                <a:ea typeface="Abril Fatface"/>
                <a:cs typeface="Abril Fatface"/>
                <a:sym typeface="Abril Fatface"/>
              </a:defRPr>
            </a:lvl7pPr>
            <a:lvl8pPr lvl="7" rtl="0">
              <a:lnSpc>
                <a:spcPct val="100000"/>
              </a:lnSpc>
              <a:spcBef>
                <a:spcPts val="0"/>
              </a:spcBef>
              <a:spcAft>
                <a:spcPts val="0"/>
              </a:spcAft>
              <a:buClr>
                <a:schemeClr val="lt2"/>
              </a:buClr>
              <a:buSzPts val="2600"/>
              <a:buFont typeface="Abril Fatface"/>
              <a:buNone/>
              <a:defRPr sz="2600">
                <a:solidFill>
                  <a:schemeClr val="lt2"/>
                </a:solidFill>
                <a:highlight>
                  <a:schemeClr val="accent3"/>
                </a:highlight>
                <a:latin typeface="Abril Fatface"/>
                <a:ea typeface="Abril Fatface"/>
                <a:cs typeface="Abril Fatface"/>
                <a:sym typeface="Abril Fatface"/>
              </a:defRPr>
            </a:lvl8pPr>
            <a:lvl9pPr lvl="8" rtl="0">
              <a:lnSpc>
                <a:spcPct val="100000"/>
              </a:lnSpc>
              <a:spcBef>
                <a:spcPts val="0"/>
              </a:spcBef>
              <a:spcAft>
                <a:spcPts val="0"/>
              </a:spcAft>
              <a:buClr>
                <a:schemeClr val="lt2"/>
              </a:buClr>
              <a:buSzPts val="2600"/>
              <a:buFont typeface="Abril Fatface"/>
              <a:buNone/>
              <a:defRPr sz="2600">
                <a:solidFill>
                  <a:schemeClr val="lt2"/>
                </a:solidFill>
                <a:highlight>
                  <a:schemeClr val="accent3"/>
                </a:highlight>
                <a:latin typeface="Abril Fatface"/>
                <a:ea typeface="Abril Fatface"/>
                <a:cs typeface="Abril Fatface"/>
                <a:sym typeface="Abril Fatface"/>
              </a:defRPr>
            </a:lvl9pPr>
          </a:lstStyle>
          <a:p>
            <a:endParaRPr/>
          </a:p>
        </p:txBody>
      </p:sp>
      <p:sp>
        <p:nvSpPr>
          <p:cNvPr id="75" name="Google Shape;75;p5"/>
          <p:cNvSpPr txBox="1">
            <a:spLocks noGrp="1"/>
          </p:cNvSpPr>
          <p:nvPr>
            <p:ph type="title" idx="15"/>
          </p:nvPr>
        </p:nvSpPr>
        <p:spPr>
          <a:xfrm>
            <a:off x="8316156" y="3455887"/>
            <a:ext cx="3165600" cy="662100"/>
          </a:xfrm>
          <a:prstGeom prst="rect">
            <a:avLst/>
          </a:prstGeom>
        </p:spPr>
        <p:txBody>
          <a:bodyPr spcFirstLastPara="1" wrap="square" lIns="121900" tIns="121900" rIns="121900" bIns="121900" anchor="t" anchorCtr="0">
            <a:noAutofit/>
          </a:bodyPr>
          <a:lstStyle>
            <a:lvl1pPr marL="0" marR="0" lvl="0" indent="0" rtl="0">
              <a:lnSpc>
                <a:spcPct val="100000"/>
              </a:lnSpc>
              <a:spcBef>
                <a:spcPts val="0"/>
              </a:spcBef>
              <a:spcAft>
                <a:spcPts val="0"/>
              </a:spcAft>
              <a:buClr>
                <a:schemeClr val="lt2"/>
              </a:buClr>
              <a:buSzPts val="2600"/>
              <a:buFont typeface="Aldrich"/>
              <a:buNone/>
              <a:defRPr sz="2600">
                <a:solidFill>
                  <a:schemeClr val="lt2"/>
                </a:solidFill>
                <a:highlight>
                  <a:schemeClr val="accent3"/>
                </a:highlight>
              </a:defRPr>
            </a:lvl1pPr>
            <a:lvl2pPr lvl="1" rtl="0">
              <a:lnSpc>
                <a:spcPct val="100000"/>
              </a:lnSpc>
              <a:spcBef>
                <a:spcPts val="0"/>
              </a:spcBef>
              <a:spcAft>
                <a:spcPts val="0"/>
              </a:spcAft>
              <a:buClr>
                <a:schemeClr val="lt2"/>
              </a:buClr>
              <a:buSzPts val="2600"/>
              <a:buFont typeface="Abril Fatface"/>
              <a:buNone/>
              <a:defRPr sz="2600">
                <a:solidFill>
                  <a:schemeClr val="lt2"/>
                </a:solidFill>
                <a:highlight>
                  <a:schemeClr val="accent3"/>
                </a:highlight>
                <a:latin typeface="Abril Fatface"/>
                <a:ea typeface="Abril Fatface"/>
                <a:cs typeface="Abril Fatface"/>
                <a:sym typeface="Abril Fatface"/>
              </a:defRPr>
            </a:lvl2pPr>
            <a:lvl3pPr lvl="2" rtl="0">
              <a:lnSpc>
                <a:spcPct val="100000"/>
              </a:lnSpc>
              <a:spcBef>
                <a:spcPts val="0"/>
              </a:spcBef>
              <a:spcAft>
                <a:spcPts val="0"/>
              </a:spcAft>
              <a:buClr>
                <a:schemeClr val="lt2"/>
              </a:buClr>
              <a:buSzPts val="2600"/>
              <a:buFont typeface="Abril Fatface"/>
              <a:buNone/>
              <a:defRPr sz="2600">
                <a:solidFill>
                  <a:schemeClr val="lt2"/>
                </a:solidFill>
                <a:highlight>
                  <a:schemeClr val="accent3"/>
                </a:highlight>
                <a:latin typeface="Abril Fatface"/>
                <a:ea typeface="Abril Fatface"/>
                <a:cs typeface="Abril Fatface"/>
                <a:sym typeface="Abril Fatface"/>
              </a:defRPr>
            </a:lvl3pPr>
            <a:lvl4pPr lvl="3" rtl="0">
              <a:lnSpc>
                <a:spcPct val="100000"/>
              </a:lnSpc>
              <a:spcBef>
                <a:spcPts val="0"/>
              </a:spcBef>
              <a:spcAft>
                <a:spcPts val="0"/>
              </a:spcAft>
              <a:buClr>
                <a:schemeClr val="lt2"/>
              </a:buClr>
              <a:buSzPts val="2600"/>
              <a:buFont typeface="Abril Fatface"/>
              <a:buNone/>
              <a:defRPr sz="2600">
                <a:solidFill>
                  <a:schemeClr val="lt2"/>
                </a:solidFill>
                <a:highlight>
                  <a:schemeClr val="accent3"/>
                </a:highlight>
                <a:latin typeface="Abril Fatface"/>
                <a:ea typeface="Abril Fatface"/>
                <a:cs typeface="Abril Fatface"/>
                <a:sym typeface="Abril Fatface"/>
              </a:defRPr>
            </a:lvl4pPr>
            <a:lvl5pPr lvl="4" rtl="0">
              <a:lnSpc>
                <a:spcPct val="100000"/>
              </a:lnSpc>
              <a:spcBef>
                <a:spcPts val="0"/>
              </a:spcBef>
              <a:spcAft>
                <a:spcPts val="0"/>
              </a:spcAft>
              <a:buClr>
                <a:schemeClr val="lt2"/>
              </a:buClr>
              <a:buSzPts val="2600"/>
              <a:buFont typeface="Abril Fatface"/>
              <a:buNone/>
              <a:defRPr sz="2600">
                <a:solidFill>
                  <a:schemeClr val="lt2"/>
                </a:solidFill>
                <a:highlight>
                  <a:schemeClr val="accent3"/>
                </a:highlight>
                <a:latin typeface="Abril Fatface"/>
                <a:ea typeface="Abril Fatface"/>
                <a:cs typeface="Abril Fatface"/>
                <a:sym typeface="Abril Fatface"/>
              </a:defRPr>
            </a:lvl5pPr>
            <a:lvl6pPr lvl="5" rtl="0">
              <a:lnSpc>
                <a:spcPct val="100000"/>
              </a:lnSpc>
              <a:spcBef>
                <a:spcPts val="0"/>
              </a:spcBef>
              <a:spcAft>
                <a:spcPts val="0"/>
              </a:spcAft>
              <a:buClr>
                <a:schemeClr val="lt2"/>
              </a:buClr>
              <a:buSzPts val="2600"/>
              <a:buFont typeface="Abril Fatface"/>
              <a:buNone/>
              <a:defRPr sz="2600">
                <a:solidFill>
                  <a:schemeClr val="lt2"/>
                </a:solidFill>
                <a:highlight>
                  <a:schemeClr val="accent3"/>
                </a:highlight>
                <a:latin typeface="Abril Fatface"/>
                <a:ea typeface="Abril Fatface"/>
                <a:cs typeface="Abril Fatface"/>
                <a:sym typeface="Abril Fatface"/>
              </a:defRPr>
            </a:lvl6pPr>
            <a:lvl7pPr lvl="6" rtl="0">
              <a:lnSpc>
                <a:spcPct val="100000"/>
              </a:lnSpc>
              <a:spcBef>
                <a:spcPts val="0"/>
              </a:spcBef>
              <a:spcAft>
                <a:spcPts val="0"/>
              </a:spcAft>
              <a:buClr>
                <a:schemeClr val="lt2"/>
              </a:buClr>
              <a:buSzPts val="2600"/>
              <a:buFont typeface="Abril Fatface"/>
              <a:buNone/>
              <a:defRPr sz="2600">
                <a:solidFill>
                  <a:schemeClr val="lt2"/>
                </a:solidFill>
                <a:highlight>
                  <a:schemeClr val="accent3"/>
                </a:highlight>
                <a:latin typeface="Abril Fatface"/>
                <a:ea typeface="Abril Fatface"/>
                <a:cs typeface="Abril Fatface"/>
                <a:sym typeface="Abril Fatface"/>
              </a:defRPr>
            </a:lvl7pPr>
            <a:lvl8pPr lvl="7" rtl="0">
              <a:lnSpc>
                <a:spcPct val="100000"/>
              </a:lnSpc>
              <a:spcBef>
                <a:spcPts val="0"/>
              </a:spcBef>
              <a:spcAft>
                <a:spcPts val="0"/>
              </a:spcAft>
              <a:buClr>
                <a:schemeClr val="lt2"/>
              </a:buClr>
              <a:buSzPts val="2600"/>
              <a:buFont typeface="Abril Fatface"/>
              <a:buNone/>
              <a:defRPr sz="2600">
                <a:solidFill>
                  <a:schemeClr val="lt2"/>
                </a:solidFill>
                <a:highlight>
                  <a:schemeClr val="accent3"/>
                </a:highlight>
                <a:latin typeface="Abril Fatface"/>
                <a:ea typeface="Abril Fatface"/>
                <a:cs typeface="Abril Fatface"/>
                <a:sym typeface="Abril Fatface"/>
              </a:defRPr>
            </a:lvl8pPr>
            <a:lvl9pPr lvl="8" rtl="0">
              <a:lnSpc>
                <a:spcPct val="100000"/>
              </a:lnSpc>
              <a:spcBef>
                <a:spcPts val="0"/>
              </a:spcBef>
              <a:spcAft>
                <a:spcPts val="0"/>
              </a:spcAft>
              <a:buClr>
                <a:schemeClr val="lt2"/>
              </a:buClr>
              <a:buSzPts val="2600"/>
              <a:buFont typeface="Abril Fatface"/>
              <a:buNone/>
              <a:defRPr sz="2600">
                <a:solidFill>
                  <a:schemeClr val="lt2"/>
                </a:solidFill>
                <a:highlight>
                  <a:schemeClr val="accent3"/>
                </a:highlight>
                <a:latin typeface="Abril Fatface"/>
                <a:ea typeface="Abril Fatface"/>
                <a:cs typeface="Abril Fatface"/>
                <a:sym typeface="Abril Fatface"/>
              </a:defRPr>
            </a:lvl9pPr>
          </a:lstStyle>
          <a:p>
            <a:endParaRPr/>
          </a:p>
        </p:txBody>
      </p:sp>
      <p:sp>
        <p:nvSpPr>
          <p:cNvPr id="76" name="Google Shape;76;p5"/>
          <p:cNvSpPr txBox="1">
            <a:spLocks noGrp="1"/>
          </p:cNvSpPr>
          <p:nvPr>
            <p:ph type="sldNum" idx="12"/>
          </p:nvPr>
        </p:nvSpPr>
        <p:spPr>
          <a:xfrm>
            <a:off x="11409045" y="6333134"/>
            <a:ext cx="731700" cy="525000"/>
          </a:xfrm>
          <a:prstGeom prst="rect">
            <a:avLst/>
          </a:prstGeom>
        </p:spPr>
        <p:txBody>
          <a:bodyPr spcFirstLastPara="1" wrap="square" lIns="121900" tIns="121900" rIns="121900" bIns="121900"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77" name="Google Shape;77;p5"/>
          <p:cNvSpPr/>
          <p:nvPr/>
        </p:nvSpPr>
        <p:spPr>
          <a:xfrm>
            <a:off x="1987645" y="6162582"/>
            <a:ext cx="566400" cy="432000"/>
          </a:xfrm>
          <a:prstGeom prst="roundRect">
            <a:avLst>
              <a:gd name="adj" fmla="val 50000"/>
            </a:avLst>
          </a:prstGeom>
          <a:solidFill>
            <a:schemeClr val="accent3"/>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5"/>
          <p:cNvSpPr/>
          <p:nvPr/>
        </p:nvSpPr>
        <p:spPr>
          <a:xfrm>
            <a:off x="865409" y="6159429"/>
            <a:ext cx="1038900" cy="432000"/>
          </a:xfrm>
          <a:prstGeom prst="roundRect">
            <a:avLst>
              <a:gd name="adj" fmla="val 50000"/>
            </a:avLst>
          </a:prstGeom>
          <a:solidFill>
            <a:schemeClr val="accent3"/>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5"/>
          <p:cNvSpPr/>
          <p:nvPr/>
        </p:nvSpPr>
        <p:spPr>
          <a:xfrm>
            <a:off x="366218" y="6159429"/>
            <a:ext cx="417000" cy="432000"/>
          </a:xfrm>
          <a:prstGeom prst="ellipse">
            <a:avLst/>
          </a:prstGeom>
          <a:solidFill>
            <a:schemeClr val="accent3"/>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5"/>
          <p:cNvSpPr/>
          <p:nvPr/>
        </p:nvSpPr>
        <p:spPr>
          <a:xfrm>
            <a:off x="2031087" y="6072767"/>
            <a:ext cx="566400" cy="432000"/>
          </a:xfrm>
          <a:prstGeom prst="roundRect">
            <a:avLst>
              <a:gd name="adj" fmla="val 50000"/>
            </a:avLst>
          </a:prstGeom>
          <a:solidFill>
            <a:schemeClr val="accent1"/>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5"/>
          <p:cNvSpPr/>
          <p:nvPr/>
        </p:nvSpPr>
        <p:spPr>
          <a:xfrm>
            <a:off x="908850" y="6069614"/>
            <a:ext cx="1038900" cy="432000"/>
          </a:xfrm>
          <a:prstGeom prst="roundRect">
            <a:avLst>
              <a:gd name="adj" fmla="val 50000"/>
            </a:avLst>
          </a:prstGeom>
          <a:solidFill>
            <a:schemeClr val="accent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5"/>
          <p:cNvSpPr/>
          <p:nvPr/>
        </p:nvSpPr>
        <p:spPr>
          <a:xfrm>
            <a:off x="409659" y="6069614"/>
            <a:ext cx="417000" cy="432000"/>
          </a:xfrm>
          <a:prstGeom prst="ellipse">
            <a:avLst/>
          </a:prstGeom>
          <a:solidFill>
            <a:schemeClr val="accent1"/>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004 Section Title">
  <p:cSld name="CUSTOM_3">
    <p:spTree>
      <p:nvGrpSpPr>
        <p:cNvPr id="1" name="Shape 83"/>
        <p:cNvGrpSpPr/>
        <p:nvPr/>
      </p:nvGrpSpPr>
      <p:grpSpPr>
        <a:xfrm>
          <a:off x="0" y="0"/>
          <a:ext cx="0" cy="0"/>
          <a:chOff x="0" y="0"/>
          <a:chExt cx="0" cy="0"/>
        </a:xfrm>
      </p:grpSpPr>
      <p:sp>
        <p:nvSpPr>
          <p:cNvPr id="84" name="Google Shape;84;p6"/>
          <p:cNvSpPr txBox="1">
            <a:spLocks noGrp="1"/>
          </p:cNvSpPr>
          <p:nvPr>
            <p:ph type="title"/>
          </p:nvPr>
        </p:nvSpPr>
        <p:spPr>
          <a:xfrm>
            <a:off x="4897138" y="1700638"/>
            <a:ext cx="6323400" cy="2066100"/>
          </a:xfrm>
          <a:prstGeom prst="rect">
            <a:avLst/>
          </a:prstGeom>
        </p:spPr>
        <p:txBody>
          <a:bodyPr spcFirstLastPara="1" wrap="square" lIns="121900" tIns="121900" rIns="121900" bIns="121900" anchor="t" anchorCtr="0">
            <a:noAutofit/>
          </a:bodyPr>
          <a:lstStyle>
            <a:lvl1pPr marL="0" marR="0" lvl="0" indent="0" algn="l" rtl="0">
              <a:lnSpc>
                <a:spcPct val="80000"/>
              </a:lnSpc>
              <a:spcBef>
                <a:spcPts val="0"/>
              </a:spcBef>
              <a:spcAft>
                <a:spcPts val="0"/>
              </a:spcAft>
              <a:buClr>
                <a:schemeClr val="dk1"/>
              </a:buClr>
              <a:buSzPts val="6000"/>
              <a:buFont typeface="Aldrich"/>
              <a:buNone/>
              <a:defRPr sz="6000"/>
            </a:lvl1pPr>
            <a:lvl2pPr lvl="1" rtl="0">
              <a:lnSpc>
                <a:spcPct val="80000"/>
              </a:lnSpc>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2pPr>
            <a:lvl3pPr lvl="2" rtl="0">
              <a:lnSpc>
                <a:spcPct val="80000"/>
              </a:lnSpc>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3pPr>
            <a:lvl4pPr lvl="3" rtl="0">
              <a:lnSpc>
                <a:spcPct val="80000"/>
              </a:lnSpc>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4pPr>
            <a:lvl5pPr lvl="4" rtl="0">
              <a:lnSpc>
                <a:spcPct val="80000"/>
              </a:lnSpc>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5pPr>
            <a:lvl6pPr lvl="5" rtl="0">
              <a:lnSpc>
                <a:spcPct val="80000"/>
              </a:lnSpc>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6pPr>
            <a:lvl7pPr lvl="6" rtl="0">
              <a:lnSpc>
                <a:spcPct val="80000"/>
              </a:lnSpc>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7pPr>
            <a:lvl8pPr lvl="7" rtl="0">
              <a:lnSpc>
                <a:spcPct val="80000"/>
              </a:lnSpc>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8pPr>
            <a:lvl9pPr lvl="8" rtl="0">
              <a:lnSpc>
                <a:spcPct val="80000"/>
              </a:lnSpc>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9pPr>
          </a:lstStyle>
          <a:p>
            <a:endParaRPr/>
          </a:p>
        </p:txBody>
      </p:sp>
      <p:sp>
        <p:nvSpPr>
          <p:cNvPr id="85" name="Google Shape;85;p6"/>
          <p:cNvSpPr txBox="1">
            <a:spLocks noGrp="1"/>
          </p:cNvSpPr>
          <p:nvPr>
            <p:ph type="body" idx="1"/>
          </p:nvPr>
        </p:nvSpPr>
        <p:spPr>
          <a:xfrm>
            <a:off x="4897138" y="4089088"/>
            <a:ext cx="6323400" cy="763500"/>
          </a:xfrm>
          <a:prstGeom prst="rect">
            <a:avLst/>
          </a:prstGeom>
        </p:spPr>
        <p:txBody>
          <a:bodyPr spcFirstLastPara="1" wrap="square" lIns="121900" tIns="121900" rIns="121900" bIns="121900" anchor="t" anchorCtr="0">
            <a:noAutofit/>
          </a:bodyPr>
          <a:lstStyle>
            <a:lvl1pPr marL="457200" lvl="0" indent="-349250">
              <a:spcBef>
                <a:spcPts val="0"/>
              </a:spcBef>
              <a:spcAft>
                <a:spcPts val="0"/>
              </a:spcAft>
              <a:buSzPts val="1900"/>
              <a:buChar char="●"/>
              <a:defRPr/>
            </a:lvl1pPr>
            <a:lvl2pPr marL="914400" lvl="1" indent="-349250">
              <a:spcBef>
                <a:spcPts val="2100"/>
              </a:spcBef>
              <a:spcAft>
                <a:spcPts val="0"/>
              </a:spcAft>
              <a:buSzPts val="1900"/>
              <a:buChar char="○"/>
              <a:defRPr/>
            </a:lvl2pPr>
            <a:lvl3pPr marL="1371600" lvl="2" indent="-349250">
              <a:spcBef>
                <a:spcPts val="2100"/>
              </a:spcBef>
              <a:spcAft>
                <a:spcPts val="0"/>
              </a:spcAft>
              <a:buSzPts val="1900"/>
              <a:buChar char="■"/>
              <a:defRPr/>
            </a:lvl3pPr>
            <a:lvl4pPr marL="1828800" lvl="3" indent="-349250">
              <a:spcBef>
                <a:spcPts val="2100"/>
              </a:spcBef>
              <a:spcAft>
                <a:spcPts val="0"/>
              </a:spcAft>
              <a:buSzPts val="1900"/>
              <a:buChar char="●"/>
              <a:defRPr/>
            </a:lvl4pPr>
            <a:lvl5pPr marL="2286000" lvl="4" indent="-349250">
              <a:spcBef>
                <a:spcPts val="2100"/>
              </a:spcBef>
              <a:spcAft>
                <a:spcPts val="0"/>
              </a:spcAft>
              <a:buSzPts val="1900"/>
              <a:buChar char="○"/>
              <a:defRPr/>
            </a:lvl5pPr>
            <a:lvl6pPr marL="2743200" lvl="5" indent="-349250">
              <a:spcBef>
                <a:spcPts val="2100"/>
              </a:spcBef>
              <a:spcAft>
                <a:spcPts val="0"/>
              </a:spcAft>
              <a:buSzPts val="1900"/>
              <a:buChar char="■"/>
              <a:defRPr/>
            </a:lvl6pPr>
            <a:lvl7pPr marL="3200400" lvl="6" indent="-349250">
              <a:spcBef>
                <a:spcPts val="2100"/>
              </a:spcBef>
              <a:spcAft>
                <a:spcPts val="0"/>
              </a:spcAft>
              <a:buSzPts val="1900"/>
              <a:buChar char="●"/>
              <a:defRPr/>
            </a:lvl7pPr>
            <a:lvl8pPr marL="3657600" lvl="7" indent="-349250">
              <a:spcBef>
                <a:spcPts val="2100"/>
              </a:spcBef>
              <a:spcAft>
                <a:spcPts val="0"/>
              </a:spcAft>
              <a:buSzPts val="1900"/>
              <a:buChar char="○"/>
              <a:defRPr/>
            </a:lvl8pPr>
            <a:lvl9pPr marL="4114800" lvl="8" indent="-349250">
              <a:spcBef>
                <a:spcPts val="2100"/>
              </a:spcBef>
              <a:spcAft>
                <a:spcPts val="2100"/>
              </a:spcAft>
              <a:buSzPts val="1900"/>
              <a:buChar char="■"/>
              <a:defRPr/>
            </a:lvl9pPr>
          </a:lstStyle>
          <a:p>
            <a:endParaRPr/>
          </a:p>
        </p:txBody>
      </p:sp>
      <p:sp>
        <p:nvSpPr>
          <p:cNvPr id="86" name="Google Shape;86;p6"/>
          <p:cNvSpPr txBox="1">
            <a:spLocks noGrp="1"/>
          </p:cNvSpPr>
          <p:nvPr>
            <p:ph type="sldNum" idx="12"/>
          </p:nvPr>
        </p:nvSpPr>
        <p:spPr>
          <a:xfrm>
            <a:off x="11409045" y="6333134"/>
            <a:ext cx="731700" cy="525000"/>
          </a:xfrm>
          <a:prstGeom prst="rect">
            <a:avLst/>
          </a:prstGeom>
        </p:spPr>
        <p:txBody>
          <a:bodyPr spcFirstLastPara="1" wrap="square" lIns="121900" tIns="121900" rIns="121900" bIns="121900"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grpSp>
        <p:nvGrpSpPr>
          <p:cNvPr id="87" name="Google Shape;87;p6"/>
          <p:cNvGrpSpPr/>
          <p:nvPr/>
        </p:nvGrpSpPr>
        <p:grpSpPr>
          <a:xfrm>
            <a:off x="11287175" y="149950"/>
            <a:ext cx="737725" cy="887475"/>
            <a:chOff x="4038950" y="1664675"/>
            <a:chExt cx="737725" cy="887475"/>
          </a:xfrm>
        </p:grpSpPr>
        <p:sp>
          <p:nvSpPr>
            <p:cNvPr id="88" name="Google Shape;88;p6"/>
            <p:cNvSpPr/>
            <p:nvPr/>
          </p:nvSpPr>
          <p:spPr>
            <a:xfrm>
              <a:off x="4038950" y="2255150"/>
              <a:ext cx="270000" cy="297000"/>
            </a:xfrm>
            <a:custGeom>
              <a:avLst/>
              <a:gdLst/>
              <a:ahLst/>
              <a:cxnLst/>
              <a:rect l="l" t="t" r="r" b="b"/>
              <a:pathLst>
                <a:path w="2160000" h="2160000" extrusionOk="0">
                  <a:moveTo>
                    <a:pt x="1095825" y="0"/>
                  </a:moveTo>
                  <a:lnTo>
                    <a:pt x="1108157" y="0"/>
                  </a:lnTo>
                  <a:lnTo>
                    <a:pt x="1113289" y="101634"/>
                  </a:lnTo>
                  <a:cubicBezTo>
                    <a:pt x="1164909" y="609924"/>
                    <a:pt x="1568999" y="1014015"/>
                    <a:pt x="2077289" y="1065634"/>
                  </a:cubicBezTo>
                  <a:lnTo>
                    <a:pt x="2160000" y="1069811"/>
                  </a:lnTo>
                  <a:lnTo>
                    <a:pt x="2160000" y="1089613"/>
                  </a:lnTo>
                  <a:lnTo>
                    <a:pt x="2143732" y="1088791"/>
                  </a:lnTo>
                  <a:cubicBezTo>
                    <a:pt x="1584543" y="1088791"/>
                    <a:pt x="1124615" y="1513770"/>
                    <a:pt x="1069308" y="2058367"/>
                  </a:cubicBezTo>
                  <a:lnTo>
                    <a:pt x="1064176" y="2160000"/>
                  </a:lnTo>
                  <a:lnTo>
                    <a:pt x="1051844" y="2160000"/>
                  </a:lnTo>
                  <a:lnTo>
                    <a:pt x="1046712" y="2058367"/>
                  </a:lnTo>
                  <a:cubicBezTo>
                    <a:pt x="995093" y="1550077"/>
                    <a:pt x="591002" y="1145987"/>
                    <a:pt x="82712" y="1094367"/>
                  </a:cubicBezTo>
                  <a:lnTo>
                    <a:pt x="0" y="1090190"/>
                  </a:lnTo>
                  <a:lnTo>
                    <a:pt x="0" y="1070389"/>
                  </a:lnTo>
                  <a:lnTo>
                    <a:pt x="16269" y="1071210"/>
                  </a:lnTo>
                  <a:cubicBezTo>
                    <a:pt x="575458" y="1071210"/>
                    <a:pt x="1035386" y="646231"/>
                    <a:pt x="1090693" y="101634"/>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sp>
          <p:nvSpPr>
            <p:cNvPr id="89" name="Google Shape;89;p6"/>
            <p:cNvSpPr/>
            <p:nvPr/>
          </p:nvSpPr>
          <p:spPr>
            <a:xfrm>
              <a:off x="4233150" y="1664675"/>
              <a:ext cx="270000" cy="297000"/>
            </a:xfrm>
            <a:custGeom>
              <a:avLst/>
              <a:gdLst/>
              <a:ahLst/>
              <a:cxnLst/>
              <a:rect l="l" t="t" r="r" b="b"/>
              <a:pathLst>
                <a:path w="2160000" h="2160000" extrusionOk="0">
                  <a:moveTo>
                    <a:pt x="1095825" y="0"/>
                  </a:moveTo>
                  <a:lnTo>
                    <a:pt x="1108157" y="0"/>
                  </a:lnTo>
                  <a:lnTo>
                    <a:pt x="1113289" y="101634"/>
                  </a:lnTo>
                  <a:cubicBezTo>
                    <a:pt x="1164909" y="609924"/>
                    <a:pt x="1568999" y="1014015"/>
                    <a:pt x="2077289" y="1065634"/>
                  </a:cubicBezTo>
                  <a:lnTo>
                    <a:pt x="2160000" y="1069811"/>
                  </a:lnTo>
                  <a:lnTo>
                    <a:pt x="2160000" y="1089613"/>
                  </a:lnTo>
                  <a:lnTo>
                    <a:pt x="2143732" y="1088791"/>
                  </a:lnTo>
                  <a:cubicBezTo>
                    <a:pt x="1584543" y="1088791"/>
                    <a:pt x="1124615" y="1513770"/>
                    <a:pt x="1069308" y="2058367"/>
                  </a:cubicBezTo>
                  <a:lnTo>
                    <a:pt x="1064176" y="2160000"/>
                  </a:lnTo>
                  <a:lnTo>
                    <a:pt x="1051844" y="2160000"/>
                  </a:lnTo>
                  <a:lnTo>
                    <a:pt x="1046712" y="2058367"/>
                  </a:lnTo>
                  <a:cubicBezTo>
                    <a:pt x="995093" y="1550077"/>
                    <a:pt x="591002" y="1145987"/>
                    <a:pt x="82712" y="1094367"/>
                  </a:cubicBezTo>
                  <a:lnTo>
                    <a:pt x="0" y="1090190"/>
                  </a:lnTo>
                  <a:lnTo>
                    <a:pt x="0" y="1070389"/>
                  </a:lnTo>
                  <a:lnTo>
                    <a:pt x="16269" y="1071210"/>
                  </a:lnTo>
                  <a:cubicBezTo>
                    <a:pt x="575458" y="1071210"/>
                    <a:pt x="1035386" y="646231"/>
                    <a:pt x="1090693" y="101634"/>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sp>
          <p:nvSpPr>
            <p:cNvPr id="90" name="Google Shape;90;p6"/>
            <p:cNvSpPr/>
            <p:nvPr/>
          </p:nvSpPr>
          <p:spPr>
            <a:xfrm>
              <a:off x="4506675" y="2089550"/>
              <a:ext cx="270000" cy="297000"/>
            </a:xfrm>
            <a:custGeom>
              <a:avLst/>
              <a:gdLst/>
              <a:ahLst/>
              <a:cxnLst/>
              <a:rect l="l" t="t" r="r" b="b"/>
              <a:pathLst>
                <a:path w="2160000" h="2160000" extrusionOk="0">
                  <a:moveTo>
                    <a:pt x="1095825" y="0"/>
                  </a:moveTo>
                  <a:lnTo>
                    <a:pt x="1108157" y="0"/>
                  </a:lnTo>
                  <a:lnTo>
                    <a:pt x="1113289" y="101634"/>
                  </a:lnTo>
                  <a:cubicBezTo>
                    <a:pt x="1164909" y="609924"/>
                    <a:pt x="1568999" y="1014015"/>
                    <a:pt x="2077289" y="1065634"/>
                  </a:cubicBezTo>
                  <a:lnTo>
                    <a:pt x="2160000" y="1069811"/>
                  </a:lnTo>
                  <a:lnTo>
                    <a:pt x="2160000" y="1089613"/>
                  </a:lnTo>
                  <a:lnTo>
                    <a:pt x="2143732" y="1088791"/>
                  </a:lnTo>
                  <a:cubicBezTo>
                    <a:pt x="1584543" y="1088791"/>
                    <a:pt x="1124615" y="1513770"/>
                    <a:pt x="1069308" y="2058367"/>
                  </a:cubicBezTo>
                  <a:lnTo>
                    <a:pt x="1064176" y="2160000"/>
                  </a:lnTo>
                  <a:lnTo>
                    <a:pt x="1051844" y="2160000"/>
                  </a:lnTo>
                  <a:lnTo>
                    <a:pt x="1046712" y="2058367"/>
                  </a:lnTo>
                  <a:cubicBezTo>
                    <a:pt x="995093" y="1550077"/>
                    <a:pt x="591002" y="1145987"/>
                    <a:pt x="82712" y="1094367"/>
                  </a:cubicBezTo>
                  <a:lnTo>
                    <a:pt x="0" y="1090190"/>
                  </a:lnTo>
                  <a:lnTo>
                    <a:pt x="0" y="1070389"/>
                  </a:lnTo>
                  <a:lnTo>
                    <a:pt x="16269" y="1071210"/>
                  </a:lnTo>
                  <a:cubicBezTo>
                    <a:pt x="575458" y="1071210"/>
                    <a:pt x="1035386" y="646231"/>
                    <a:pt x="1090693" y="101634"/>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grpSp>
      <p:cxnSp>
        <p:nvCxnSpPr>
          <p:cNvPr id="91" name="Google Shape;91;p6"/>
          <p:cNvCxnSpPr/>
          <p:nvPr/>
        </p:nvCxnSpPr>
        <p:spPr>
          <a:xfrm rot="10800000">
            <a:off x="683750" y="1321375"/>
            <a:ext cx="0" cy="4815900"/>
          </a:xfrm>
          <a:prstGeom prst="straightConnector1">
            <a:avLst/>
          </a:prstGeom>
          <a:noFill/>
          <a:ln w="19050" cap="flat" cmpd="sng">
            <a:solidFill>
              <a:schemeClr val="accent3"/>
            </a:solidFill>
            <a:prstDash val="solid"/>
            <a:round/>
            <a:headEnd type="none" w="med" len="med"/>
            <a:tailEnd type="none" w="med" len="med"/>
          </a:ln>
        </p:spPr>
      </p:cxnSp>
      <p:sp>
        <p:nvSpPr>
          <p:cNvPr id="92" name="Google Shape;92;p6"/>
          <p:cNvSpPr/>
          <p:nvPr/>
        </p:nvSpPr>
        <p:spPr>
          <a:xfrm>
            <a:off x="303900" y="411727"/>
            <a:ext cx="675900" cy="515400"/>
          </a:xfrm>
          <a:prstGeom prst="roundRect">
            <a:avLst>
              <a:gd name="adj" fmla="val 50000"/>
            </a:avLst>
          </a:prstGeom>
          <a:solidFill>
            <a:schemeClr val="accent3"/>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6"/>
          <p:cNvSpPr/>
          <p:nvPr/>
        </p:nvSpPr>
        <p:spPr>
          <a:xfrm>
            <a:off x="1079131" y="407965"/>
            <a:ext cx="1239600" cy="515400"/>
          </a:xfrm>
          <a:prstGeom prst="roundRect">
            <a:avLst>
              <a:gd name="adj" fmla="val 50000"/>
            </a:avLst>
          </a:prstGeom>
          <a:solidFill>
            <a:schemeClr val="accent3"/>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6"/>
          <p:cNvSpPr/>
          <p:nvPr/>
        </p:nvSpPr>
        <p:spPr>
          <a:xfrm>
            <a:off x="2416758" y="407965"/>
            <a:ext cx="497400" cy="515400"/>
          </a:xfrm>
          <a:prstGeom prst="ellipse">
            <a:avLst/>
          </a:prstGeom>
          <a:solidFill>
            <a:schemeClr val="accent3"/>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5" name="Google Shape;95;p6"/>
          <p:cNvCxnSpPr/>
          <p:nvPr/>
        </p:nvCxnSpPr>
        <p:spPr>
          <a:xfrm>
            <a:off x="3160913" y="601238"/>
            <a:ext cx="4394100" cy="0"/>
          </a:xfrm>
          <a:prstGeom prst="straightConnector1">
            <a:avLst/>
          </a:prstGeom>
          <a:noFill/>
          <a:ln w="19050" cap="flat" cmpd="sng">
            <a:solidFill>
              <a:schemeClr val="accent3"/>
            </a:solidFill>
            <a:prstDash val="solid"/>
            <a:round/>
            <a:headEnd type="none" w="med" len="med"/>
            <a:tailEnd type="none" w="med" len="med"/>
          </a:ln>
        </p:spPr>
      </p:cxnSp>
      <p:sp>
        <p:nvSpPr>
          <p:cNvPr id="96" name="Google Shape;96;p6"/>
          <p:cNvSpPr/>
          <p:nvPr/>
        </p:nvSpPr>
        <p:spPr>
          <a:xfrm>
            <a:off x="355732" y="304562"/>
            <a:ext cx="675900" cy="515400"/>
          </a:xfrm>
          <a:prstGeom prst="roundRect">
            <a:avLst>
              <a:gd name="adj" fmla="val 50000"/>
            </a:avLst>
          </a:prstGeom>
          <a:solidFill>
            <a:schemeClr val="accent1"/>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6"/>
          <p:cNvSpPr/>
          <p:nvPr/>
        </p:nvSpPr>
        <p:spPr>
          <a:xfrm>
            <a:off x="1130963" y="300800"/>
            <a:ext cx="1239600" cy="515400"/>
          </a:xfrm>
          <a:prstGeom prst="roundRect">
            <a:avLst>
              <a:gd name="adj" fmla="val 50000"/>
            </a:avLst>
          </a:prstGeom>
          <a:solidFill>
            <a:schemeClr val="accent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6"/>
          <p:cNvSpPr/>
          <p:nvPr/>
        </p:nvSpPr>
        <p:spPr>
          <a:xfrm>
            <a:off x="2468589" y="300800"/>
            <a:ext cx="497400" cy="515400"/>
          </a:xfrm>
          <a:prstGeom prst="ellipse">
            <a:avLst/>
          </a:prstGeom>
          <a:solidFill>
            <a:schemeClr val="accent1"/>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6"/>
          <p:cNvSpPr/>
          <p:nvPr/>
        </p:nvSpPr>
        <p:spPr>
          <a:xfrm>
            <a:off x="11127815" y="6032232"/>
            <a:ext cx="675900" cy="515400"/>
          </a:xfrm>
          <a:prstGeom prst="roundRect">
            <a:avLst>
              <a:gd name="adj" fmla="val 50000"/>
            </a:avLst>
          </a:prstGeom>
          <a:solidFill>
            <a:schemeClr val="accent3"/>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6"/>
          <p:cNvSpPr/>
          <p:nvPr/>
        </p:nvSpPr>
        <p:spPr>
          <a:xfrm>
            <a:off x="9788916" y="6028470"/>
            <a:ext cx="1239600" cy="515400"/>
          </a:xfrm>
          <a:prstGeom prst="roundRect">
            <a:avLst>
              <a:gd name="adj" fmla="val 50000"/>
            </a:avLst>
          </a:prstGeom>
          <a:solidFill>
            <a:schemeClr val="accent3"/>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6"/>
          <p:cNvSpPr/>
          <p:nvPr/>
        </p:nvSpPr>
        <p:spPr>
          <a:xfrm>
            <a:off x="9193674" y="6028470"/>
            <a:ext cx="497400" cy="515400"/>
          </a:xfrm>
          <a:prstGeom prst="ellipse">
            <a:avLst/>
          </a:prstGeom>
          <a:solidFill>
            <a:schemeClr val="accent3"/>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2" name="Google Shape;102;p6"/>
          <p:cNvCxnSpPr/>
          <p:nvPr/>
        </p:nvCxnSpPr>
        <p:spPr>
          <a:xfrm rot="10800000">
            <a:off x="4604537" y="6221743"/>
            <a:ext cx="4394100" cy="0"/>
          </a:xfrm>
          <a:prstGeom prst="straightConnector1">
            <a:avLst/>
          </a:prstGeom>
          <a:noFill/>
          <a:ln w="19050" cap="flat" cmpd="sng">
            <a:solidFill>
              <a:schemeClr val="accent3"/>
            </a:solidFill>
            <a:prstDash val="solid"/>
            <a:round/>
            <a:headEnd type="none" w="med" len="med"/>
            <a:tailEnd type="none" w="med" len="med"/>
          </a:ln>
        </p:spPr>
      </p:cxnSp>
      <p:sp>
        <p:nvSpPr>
          <p:cNvPr id="103" name="Google Shape;103;p6"/>
          <p:cNvSpPr/>
          <p:nvPr/>
        </p:nvSpPr>
        <p:spPr>
          <a:xfrm>
            <a:off x="11179647" y="5925067"/>
            <a:ext cx="675900" cy="515400"/>
          </a:xfrm>
          <a:prstGeom prst="roundRect">
            <a:avLst>
              <a:gd name="adj" fmla="val 50000"/>
            </a:avLst>
          </a:prstGeom>
          <a:solidFill>
            <a:schemeClr val="accent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6"/>
          <p:cNvSpPr/>
          <p:nvPr/>
        </p:nvSpPr>
        <p:spPr>
          <a:xfrm>
            <a:off x="9840748" y="5921305"/>
            <a:ext cx="1239600" cy="515400"/>
          </a:xfrm>
          <a:prstGeom prst="roundRect">
            <a:avLst>
              <a:gd name="adj" fmla="val 50000"/>
            </a:avLst>
          </a:prstGeom>
          <a:solidFill>
            <a:schemeClr val="accent1"/>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6"/>
          <p:cNvSpPr/>
          <p:nvPr/>
        </p:nvSpPr>
        <p:spPr>
          <a:xfrm>
            <a:off x="9245506" y="5921305"/>
            <a:ext cx="497400" cy="515400"/>
          </a:xfrm>
          <a:prstGeom prst="ellipse">
            <a:avLst/>
          </a:prstGeom>
          <a:solidFill>
            <a:schemeClr val="accent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006 Two columns">
  <p:cSld name="CUSTOM_4">
    <p:spTree>
      <p:nvGrpSpPr>
        <p:cNvPr id="1" name="Shape 106"/>
        <p:cNvGrpSpPr/>
        <p:nvPr/>
      </p:nvGrpSpPr>
      <p:grpSpPr>
        <a:xfrm>
          <a:off x="0" y="0"/>
          <a:ext cx="0" cy="0"/>
          <a:chOff x="0" y="0"/>
          <a:chExt cx="0" cy="0"/>
        </a:xfrm>
      </p:grpSpPr>
      <p:sp>
        <p:nvSpPr>
          <p:cNvPr id="107" name="Google Shape;107;p7"/>
          <p:cNvSpPr/>
          <p:nvPr/>
        </p:nvSpPr>
        <p:spPr>
          <a:xfrm>
            <a:off x="241675" y="666675"/>
            <a:ext cx="11332800" cy="5893200"/>
          </a:xfrm>
          <a:prstGeom prst="rect">
            <a:avLst/>
          </a:pr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7"/>
          <p:cNvSpPr/>
          <p:nvPr/>
        </p:nvSpPr>
        <p:spPr>
          <a:xfrm>
            <a:off x="494685" y="392025"/>
            <a:ext cx="11332800" cy="5893200"/>
          </a:xfrm>
          <a:prstGeom prst="rect">
            <a:avLst/>
          </a:prstGeom>
          <a:solidFill>
            <a:schemeClr val="lt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7"/>
          <p:cNvSpPr txBox="1">
            <a:spLocks noGrp="1"/>
          </p:cNvSpPr>
          <p:nvPr>
            <p:ph type="subTitle" idx="1"/>
          </p:nvPr>
        </p:nvSpPr>
        <p:spPr>
          <a:xfrm>
            <a:off x="873360" y="1737575"/>
            <a:ext cx="4961100" cy="717900"/>
          </a:xfrm>
          <a:prstGeom prst="rect">
            <a:avLst/>
          </a:prstGeom>
        </p:spPr>
        <p:txBody>
          <a:bodyPr spcFirstLastPara="1" wrap="square" lIns="121900" tIns="121900" rIns="121900" bIns="121900" anchor="t" anchorCtr="0">
            <a:noAutofit/>
          </a:bodyPr>
          <a:lstStyle>
            <a:lvl1pPr lvl="0" rtl="0">
              <a:spcBef>
                <a:spcPts val="0"/>
              </a:spcBef>
              <a:spcAft>
                <a:spcPts val="0"/>
              </a:spcAft>
              <a:buClr>
                <a:schemeClr val="lt2"/>
              </a:buClr>
              <a:buSzPts val="2100"/>
              <a:buNone/>
              <a:defRPr sz="2100" b="1">
                <a:solidFill>
                  <a:schemeClr val="lt2"/>
                </a:solidFill>
                <a:highlight>
                  <a:schemeClr val="accent3"/>
                </a:highlight>
              </a:defRPr>
            </a:lvl1pPr>
            <a:lvl2pPr lvl="1" rtl="0">
              <a:spcBef>
                <a:spcPts val="2100"/>
              </a:spcBef>
              <a:spcAft>
                <a:spcPts val="0"/>
              </a:spcAft>
              <a:buClr>
                <a:schemeClr val="lt2"/>
              </a:buClr>
              <a:buSzPts val="2100"/>
              <a:buNone/>
              <a:defRPr sz="2100" b="1">
                <a:solidFill>
                  <a:schemeClr val="lt2"/>
                </a:solidFill>
                <a:highlight>
                  <a:schemeClr val="accent3"/>
                </a:highlight>
              </a:defRPr>
            </a:lvl2pPr>
            <a:lvl3pPr lvl="2" rtl="0">
              <a:spcBef>
                <a:spcPts val="2100"/>
              </a:spcBef>
              <a:spcAft>
                <a:spcPts val="0"/>
              </a:spcAft>
              <a:buClr>
                <a:schemeClr val="lt2"/>
              </a:buClr>
              <a:buSzPts val="2100"/>
              <a:buNone/>
              <a:defRPr sz="2100" b="1">
                <a:solidFill>
                  <a:schemeClr val="lt2"/>
                </a:solidFill>
                <a:highlight>
                  <a:schemeClr val="accent3"/>
                </a:highlight>
              </a:defRPr>
            </a:lvl3pPr>
            <a:lvl4pPr lvl="3" rtl="0">
              <a:spcBef>
                <a:spcPts val="2100"/>
              </a:spcBef>
              <a:spcAft>
                <a:spcPts val="0"/>
              </a:spcAft>
              <a:buClr>
                <a:schemeClr val="lt2"/>
              </a:buClr>
              <a:buSzPts val="2100"/>
              <a:buNone/>
              <a:defRPr sz="2100" b="1">
                <a:solidFill>
                  <a:schemeClr val="lt2"/>
                </a:solidFill>
                <a:highlight>
                  <a:schemeClr val="accent3"/>
                </a:highlight>
              </a:defRPr>
            </a:lvl4pPr>
            <a:lvl5pPr lvl="4" rtl="0">
              <a:spcBef>
                <a:spcPts val="2100"/>
              </a:spcBef>
              <a:spcAft>
                <a:spcPts val="0"/>
              </a:spcAft>
              <a:buClr>
                <a:schemeClr val="lt2"/>
              </a:buClr>
              <a:buSzPts val="2100"/>
              <a:buNone/>
              <a:defRPr sz="2100" b="1">
                <a:solidFill>
                  <a:schemeClr val="lt2"/>
                </a:solidFill>
                <a:highlight>
                  <a:schemeClr val="accent3"/>
                </a:highlight>
              </a:defRPr>
            </a:lvl5pPr>
            <a:lvl6pPr lvl="5" rtl="0">
              <a:spcBef>
                <a:spcPts val="2100"/>
              </a:spcBef>
              <a:spcAft>
                <a:spcPts val="0"/>
              </a:spcAft>
              <a:buClr>
                <a:schemeClr val="lt2"/>
              </a:buClr>
              <a:buSzPts val="2100"/>
              <a:buNone/>
              <a:defRPr sz="2100" b="1">
                <a:solidFill>
                  <a:schemeClr val="lt2"/>
                </a:solidFill>
                <a:highlight>
                  <a:schemeClr val="accent3"/>
                </a:highlight>
              </a:defRPr>
            </a:lvl6pPr>
            <a:lvl7pPr lvl="6" rtl="0">
              <a:spcBef>
                <a:spcPts val="2100"/>
              </a:spcBef>
              <a:spcAft>
                <a:spcPts val="0"/>
              </a:spcAft>
              <a:buClr>
                <a:schemeClr val="lt2"/>
              </a:buClr>
              <a:buSzPts val="2100"/>
              <a:buNone/>
              <a:defRPr sz="2100" b="1">
                <a:solidFill>
                  <a:schemeClr val="lt2"/>
                </a:solidFill>
                <a:highlight>
                  <a:schemeClr val="accent3"/>
                </a:highlight>
              </a:defRPr>
            </a:lvl7pPr>
            <a:lvl8pPr lvl="7" rtl="0">
              <a:spcBef>
                <a:spcPts val="2100"/>
              </a:spcBef>
              <a:spcAft>
                <a:spcPts val="0"/>
              </a:spcAft>
              <a:buClr>
                <a:schemeClr val="lt2"/>
              </a:buClr>
              <a:buSzPts val="2100"/>
              <a:buNone/>
              <a:defRPr sz="2100" b="1">
                <a:solidFill>
                  <a:schemeClr val="lt2"/>
                </a:solidFill>
                <a:highlight>
                  <a:schemeClr val="accent3"/>
                </a:highlight>
              </a:defRPr>
            </a:lvl8pPr>
            <a:lvl9pPr lvl="8" rtl="0">
              <a:spcBef>
                <a:spcPts val="2100"/>
              </a:spcBef>
              <a:spcAft>
                <a:spcPts val="2100"/>
              </a:spcAft>
              <a:buClr>
                <a:schemeClr val="lt2"/>
              </a:buClr>
              <a:buSzPts val="2100"/>
              <a:buNone/>
              <a:defRPr sz="2100" b="1">
                <a:solidFill>
                  <a:schemeClr val="lt2"/>
                </a:solidFill>
                <a:highlight>
                  <a:schemeClr val="accent3"/>
                </a:highlight>
              </a:defRPr>
            </a:lvl9pPr>
          </a:lstStyle>
          <a:p>
            <a:endParaRPr/>
          </a:p>
        </p:txBody>
      </p:sp>
      <p:sp>
        <p:nvSpPr>
          <p:cNvPr id="110" name="Google Shape;110;p7"/>
          <p:cNvSpPr txBox="1">
            <a:spLocks noGrp="1"/>
          </p:cNvSpPr>
          <p:nvPr>
            <p:ph type="subTitle" idx="2"/>
          </p:nvPr>
        </p:nvSpPr>
        <p:spPr>
          <a:xfrm>
            <a:off x="6464155" y="1737575"/>
            <a:ext cx="4960800" cy="717900"/>
          </a:xfrm>
          <a:prstGeom prst="rect">
            <a:avLst/>
          </a:prstGeom>
        </p:spPr>
        <p:txBody>
          <a:bodyPr spcFirstLastPara="1" wrap="square" lIns="121900" tIns="121900" rIns="121900" bIns="121900" anchor="t" anchorCtr="0">
            <a:noAutofit/>
          </a:bodyPr>
          <a:lstStyle>
            <a:lvl1pPr lvl="0" rtl="0">
              <a:spcBef>
                <a:spcPts val="0"/>
              </a:spcBef>
              <a:spcAft>
                <a:spcPts val="0"/>
              </a:spcAft>
              <a:buClr>
                <a:schemeClr val="lt2"/>
              </a:buClr>
              <a:buSzPts val="2100"/>
              <a:buNone/>
              <a:defRPr sz="2100" b="1">
                <a:solidFill>
                  <a:schemeClr val="lt2"/>
                </a:solidFill>
                <a:highlight>
                  <a:schemeClr val="accent3"/>
                </a:highlight>
              </a:defRPr>
            </a:lvl1pPr>
            <a:lvl2pPr lvl="1" rtl="0">
              <a:spcBef>
                <a:spcPts val="2100"/>
              </a:spcBef>
              <a:spcAft>
                <a:spcPts val="0"/>
              </a:spcAft>
              <a:buClr>
                <a:schemeClr val="lt2"/>
              </a:buClr>
              <a:buSzPts val="2100"/>
              <a:buNone/>
              <a:defRPr sz="2100" b="1">
                <a:solidFill>
                  <a:schemeClr val="lt2"/>
                </a:solidFill>
                <a:highlight>
                  <a:schemeClr val="accent3"/>
                </a:highlight>
              </a:defRPr>
            </a:lvl2pPr>
            <a:lvl3pPr lvl="2" rtl="0">
              <a:spcBef>
                <a:spcPts val="2100"/>
              </a:spcBef>
              <a:spcAft>
                <a:spcPts val="0"/>
              </a:spcAft>
              <a:buClr>
                <a:schemeClr val="lt2"/>
              </a:buClr>
              <a:buSzPts val="2100"/>
              <a:buNone/>
              <a:defRPr sz="2100" b="1">
                <a:solidFill>
                  <a:schemeClr val="lt2"/>
                </a:solidFill>
                <a:highlight>
                  <a:schemeClr val="accent3"/>
                </a:highlight>
              </a:defRPr>
            </a:lvl3pPr>
            <a:lvl4pPr lvl="3" rtl="0">
              <a:spcBef>
                <a:spcPts val="2100"/>
              </a:spcBef>
              <a:spcAft>
                <a:spcPts val="0"/>
              </a:spcAft>
              <a:buClr>
                <a:schemeClr val="lt2"/>
              </a:buClr>
              <a:buSzPts val="2100"/>
              <a:buNone/>
              <a:defRPr sz="2100" b="1">
                <a:solidFill>
                  <a:schemeClr val="lt2"/>
                </a:solidFill>
                <a:highlight>
                  <a:schemeClr val="accent3"/>
                </a:highlight>
              </a:defRPr>
            </a:lvl4pPr>
            <a:lvl5pPr lvl="4" rtl="0">
              <a:spcBef>
                <a:spcPts val="2100"/>
              </a:spcBef>
              <a:spcAft>
                <a:spcPts val="0"/>
              </a:spcAft>
              <a:buClr>
                <a:schemeClr val="lt2"/>
              </a:buClr>
              <a:buSzPts val="2100"/>
              <a:buNone/>
              <a:defRPr sz="2100" b="1">
                <a:solidFill>
                  <a:schemeClr val="lt2"/>
                </a:solidFill>
                <a:highlight>
                  <a:schemeClr val="accent3"/>
                </a:highlight>
              </a:defRPr>
            </a:lvl5pPr>
            <a:lvl6pPr lvl="5" rtl="0">
              <a:spcBef>
                <a:spcPts val="2100"/>
              </a:spcBef>
              <a:spcAft>
                <a:spcPts val="0"/>
              </a:spcAft>
              <a:buClr>
                <a:schemeClr val="lt2"/>
              </a:buClr>
              <a:buSzPts val="2100"/>
              <a:buNone/>
              <a:defRPr sz="2100" b="1">
                <a:solidFill>
                  <a:schemeClr val="lt2"/>
                </a:solidFill>
                <a:highlight>
                  <a:schemeClr val="accent3"/>
                </a:highlight>
              </a:defRPr>
            </a:lvl6pPr>
            <a:lvl7pPr lvl="6" rtl="0">
              <a:spcBef>
                <a:spcPts val="2100"/>
              </a:spcBef>
              <a:spcAft>
                <a:spcPts val="0"/>
              </a:spcAft>
              <a:buClr>
                <a:schemeClr val="lt2"/>
              </a:buClr>
              <a:buSzPts val="2100"/>
              <a:buNone/>
              <a:defRPr sz="2100" b="1">
                <a:solidFill>
                  <a:schemeClr val="lt2"/>
                </a:solidFill>
                <a:highlight>
                  <a:schemeClr val="accent3"/>
                </a:highlight>
              </a:defRPr>
            </a:lvl7pPr>
            <a:lvl8pPr lvl="7" rtl="0">
              <a:spcBef>
                <a:spcPts val="2100"/>
              </a:spcBef>
              <a:spcAft>
                <a:spcPts val="0"/>
              </a:spcAft>
              <a:buClr>
                <a:schemeClr val="lt2"/>
              </a:buClr>
              <a:buSzPts val="2100"/>
              <a:buNone/>
              <a:defRPr sz="2100" b="1">
                <a:solidFill>
                  <a:schemeClr val="lt2"/>
                </a:solidFill>
                <a:highlight>
                  <a:schemeClr val="accent3"/>
                </a:highlight>
              </a:defRPr>
            </a:lvl8pPr>
            <a:lvl9pPr lvl="8" rtl="0">
              <a:spcBef>
                <a:spcPts val="2100"/>
              </a:spcBef>
              <a:spcAft>
                <a:spcPts val="2100"/>
              </a:spcAft>
              <a:buClr>
                <a:schemeClr val="lt2"/>
              </a:buClr>
              <a:buSzPts val="2100"/>
              <a:buNone/>
              <a:defRPr sz="2100" b="1">
                <a:solidFill>
                  <a:schemeClr val="lt2"/>
                </a:solidFill>
                <a:highlight>
                  <a:schemeClr val="accent3"/>
                </a:highlight>
              </a:defRPr>
            </a:lvl9pPr>
          </a:lstStyle>
          <a:p>
            <a:endParaRPr/>
          </a:p>
        </p:txBody>
      </p:sp>
      <p:sp>
        <p:nvSpPr>
          <p:cNvPr id="111" name="Google Shape;111;p7"/>
          <p:cNvSpPr txBox="1">
            <a:spLocks noGrp="1"/>
          </p:cNvSpPr>
          <p:nvPr>
            <p:ph type="title"/>
          </p:nvPr>
        </p:nvSpPr>
        <p:spPr>
          <a:xfrm>
            <a:off x="873350" y="760100"/>
            <a:ext cx="10551900" cy="763500"/>
          </a:xfrm>
          <a:prstGeom prst="rect">
            <a:avLst/>
          </a:prstGeom>
        </p:spPr>
        <p:txBody>
          <a:bodyPr spcFirstLastPara="1" wrap="square" lIns="121900" tIns="121900" rIns="121900" bIns="121900" anchor="t" anchorCtr="0">
            <a:noAutofit/>
          </a:bodyPr>
          <a:lstStyle>
            <a:lvl1pPr marL="0" marR="0" lvl="0" indent="0" algn="l" rtl="0">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112" name="Google Shape;112;p7"/>
          <p:cNvSpPr txBox="1">
            <a:spLocks noGrp="1"/>
          </p:cNvSpPr>
          <p:nvPr>
            <p:ph type="body" idx="3"/>
          </p:nvPr>
        </p:nvSpPr>
        <p:spPr>
          <a:xfrm>
            <a:off x="873350" y="2674600"/>
            <a:ext cx="4960800" cy="3118500"/>
          </a:xfrm>
          <a:prstGeom prst="rect">
            <a:avLst/>
          </a:prstGeom>
        </p:spPr>
        <p:txBody>
          <a:bodyPr spcFirstLastPara="1" wrap="square" lIns="121900" tIns="121900" rIns="121900" bIns="121900" anchor="t" anchorCtr="0">
            <a:noAutofit/>
          </a:bodyPr>
          <a:lstStyle>
            <a:lvl1pPr marL="457200" lvl="0" indent="-349250">
              <a:spcBef>
                <a:spcPts val="0"/>
              </a:spcBef>
              <a:spcAft>
                <a:spcPts val="0"/>
              </a:spcAft>
              <a:buSzPts val="1900"/>
              <a:buChar char="●"/>
              <a:defRPr/>
            </a:lvl1pPr>
            <a:lvl2pPr marL="914400" lvl="1" indent="-349250">
              <a:spcBef>
                <a:spcPts val="2100"/>
              </a:spcBef>
              <a:spcAft>
                <a:spcPts val="0"/>
              </a:spcAft>
              <a:buSzPts val="1900"/>
              <a:buChar char="○"/>
              <a:defRPr/>
            </a:lvl2pPr>
            <a:lvl3pPr marL="1371600" lvl="2" indent="-349250">
              <a:spcBef>
                <a:spcPts val="2100"/>
              </a:spcBef>
              <a:spcAft>
                <a:spcPts val="0"/>
              </a:spcAft>
              <a:buSzPts val="1900"/>
              <a:buChar char="■"/>
              <a:defRPr/>
            </a:lvl3pPr>
            <a:lvl4pPr marL="1828800" lvl="3" indent="-349250">
              <a:spcBef>
                <a:spcPts val="2100"/>
              </a:spcBef>
              <a:spcAft>
                <a:spcPts val="0"/>
              </a:spcAft>
              <a:buSzPts val="1900"/>
              <a:buChar char="●"/>
              <a:defRPr/>
            </a:lvl4pPr>
            <a:lvl5pPr marL="2286000" lvl="4" indent="-349250">
              <a:spcBef>
                <a:spcPts val="2100"/>
              </a:spcBef>
              <a:spcAft>
                <a:spcPts val="0"/>
              </a:spcAft>
              <a:buSzPts val="1900"/>
              <a:buChar char="○"/>
              <a:defRPr/>
            </a:lvl5pPr>
            <a:lvl6pPr marL="2743200" lvl="5" indent="-349250">
              <a:spcBef>
                <a:spcPts val="2100"/>
              </a:spcBef>
              <a:spcAft>
                <a:spcPts val="0"/>
              </a:spcAft>
              <a:buSzPts val="1900"/>
              <a:buChar char="■"/>
              <a:defRPr/>
            </a:lvl6pPr>
            <a:lvl7pPr marL="3200400" lvl="6" indent="-349250">
              <a:spcBef>
                <a:spcPts val="2100"/>
              </a:spcBef>
              <a:spcAft>
                <a:spcPts val="0"/>
              </a:spcAft>
              <a:buSzPts val="1900"/>
              <a:buChar char="●"/>
              <a:defRPr/>
            </a:lvl7pPr>
            <a:lvl8pPr marL="3657600" lvl="7" indent="-349250">
              <a:spcBef>
                <a:spcPts val="2100"/>
              </a:spcBef>
              <a:spcAft>
                <a:spcPts val="0"/>
              </a:spcAft>
              <a:buSzPts val="1900"/>
              <a:buChar char="○"/>
              <a:defRPr/>
            </a:lvl8pPr>
            <a:lvl9pPr marL="4114800" lvl="8" indent="-349250">
              <a:spcBef>
                <a:spcPts val="2100"/>
              </a:spcBef>
              <a:spcAft>
                <a:spcPts val="2100"/>
              </a:spcAft>
              <a:buSzPts val="1900"/>
              <a:buChar char="■"/>
              <a:defRPr/>
            </a:lvl9pPr>
          </a:lstStyle>
          <a:p>
            <a:endParaRPr/>
          </a:p>
        </p:txBody>
      </p:sp>
      <p:sp>
        <p:nvSpPr>
          <p:cNvPr id="113" name="Google Shape;113;p7"/>
          <p:cNvSpPr txBox="1">
            <a:spLocks noGrp="1"/>
          </p:cNvSpPr>
          <p:nvPr>
            <p:ph type="body" idx="4"/>
          </p:nvPr>
        </p:nvSpPr>
        <p:spPr>
          <a:xfrm>
            <a:off x="6464146" y="2662850"/>
            <a:ext cx="4961100" cy="3118500"/>
          </a:xfrm>
          <a:prstGeom prst="rect">
            <a:avLst/>
          </a:prstGeom>
        </p:spPr>
        <p:txBody>
          <a:bodyPr spcFirstLastPara="1" wrap="square" lIns="121900" tIns="121900" rIns="121900" bIns="121900" anchor="t" anchorCtr="0">
            <a:noAutofit/>
          </a:bodyPr>
          <a:lstStyle>
            <a:lvl1pPr marL="457200" lvl="0" indent="-349250">
              <a:spcBef>
                <a:spcPts val="0"/>
              </a:spcBef>
              <a:spcAft>
                <a:spcPts val="0"/>
              </a:spcAft>
              <a:buSzPts val="1900"/>
              <a:buChar char="●"/>
              <a:defRPr/>
            </a:lvl1pPr>
            <a:lvl2pPr marL="914400" lvl="1" indent="-349250">
              <a:spcBef>
                <a:spcPts val="2100"/>
              </a:spcBef>
              <a:spcAft>
                <a:spcPts val="0"/>
              </a:spcAft>
              <a:buSzPts val="1900"/>
              <a:buChar char="○"/>
              <a:defRPr/>
            </a:lvl2pPr>
            <a:lvl3pPr marL="1371600" lvl="2" indent="-349250">
              <a:spcBef>
                <a:spcPts val="2100"/>
              </a:spcBef>
              <a:spcAft>
                <a:spcPts val="0"/>
              </a:spcAft>
              <a:buSzPts val="1900"/>
              <a:buChar char="■"/>
              <a:defRPr/>
            </a:lvl3pPr>
            <a:lvl4pPr marL="1828800" lvl="3" indent="-349250">
              <a:spcBef>
                <a:spcPts val="2100"/>
              </a:spcBef>
              <a:spcAft>
                <a:spcPts val="0"/>
              </a:spcAft>
              <a:buSzPts val="1900"/>
              <a:buChar char="●"/>
              <a:defRPr/>
            </a:lvl4pPr>
            <a:lvl5pPr marL="2286000" lvl="4" indent="-349250">
              <a:spcBef>
                <a:spcPts val="2100"/>
              </a:spcBef>
              <a:spcAft>
                <a:spcPts val="0"/>
              </a:spcAft>
              <a:buSzPts val="1900"/>
              <a:buChar char="○"/>
              <a:defRPr/>
            </a:lvl5pPr>
            <a:lvl6pPr marL="2743200" lvl="5" indent="-349250">
              <a:spcBef>
                <a:spcPts val="2100"/>
              </a:spcBef>
              <a:spcAft>
                <a:spcPts val="0"/>
              </a:spcAft>
              <a:buSzPts val="1900"/>
              <a:buChar char="■"/>
              <a:defRPr/>
            </a:lvl6pPr>
            <a:lvl7pPr marL="3200400" lvl="6" indent="-349250">
              <a:spcBef>
                <a:spcPts val="2100"/>
              </a:spcBef>
              <a:spcAft>
                <a:spcPts val="0"/>
              </a:spcAft>
              <a:buSzPts val="1900"/>
              <a:buChar char="●"/>
              <a:defRPr/>
            </a:lvl7pPr>
            <a:lvl8pPr marL="3657600" lvl="7" indent="-349250">
              <a:spcBef>
                <a:spcPts val="2100"/>
              </a:spcBef>
              <a:spcAft>
                <a:spcPts val="0"/>
              </a:spcAft>
              <a:buSzPts val="1900"/>
              <a:buChar char="○"/>
              <a:defRPr/>
            </a:lvl8pPr>
            <a:lvl9pPr marL="4114800" lvl="8" indent="-349250">
              <a:spcBef>
                <a:spcPts val="2100"/>
              </a:spcBef>
              <a:spcAft>
                <a:spcPts val="2100"/>
              </a:spcAft>
              <a:buSzPts val="1900"/>
              <a:buChar char="■"/>
              <a:defRPr/>
            </a:lvl9pPr>
          </a:lstStyle>
          <a:p>
            <a:endParaRPr/>
          </a:p>
        </p:txBody>
      </p:sp>
      <p:sp>
        <p:nvSpPr>
          <p:cNvPr id="114" name="Google Shape;114;p7"/>
          <p:cNvSpPr txBox="1">
            <a:spLocks noGrp="1"/>
          </p:cNvSpPr>
          <p:nvPr>
            <p:ph type="sldNum" idx="12"/>
          </p:nvPr>
        </p:nvSpPr>
        <p:spPr>
          <a:xfrm>
            <a:off x="11409045" y="6333134"/>
            <a:ext cx="731700" cy="525000"/>
          </a:xfrm>
          <a:prstGeom prst="rect">
            <a:avLst/>
          </a:prstGeom>
        </p:spPr>
        <p:txBody>
          <a:bodyPr spcFirstLastPara="1" wrap="square" lIns="121900" tIns="121900" rIns="121900" bIns="121900"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grpSp>
        <p:nvGrpSpPr>
          <p:cNvPr id="115" name="Google Shape;115;p7"/>
          <p:cNvGrpSpPr/>
          <p:nvPr/>
        </p:nvGrpSpPr>
        <p:grpSpPr>
          <a:xfrm>
            <a:off x="10732250" y="566525"/>
            <a:ext cx="737725" cy="887475"/>
            <a:chOff x="4038950" y="1664675"/>
            <a:chExt cx="737725" cy="887475"/>
          </a:xfrm>
        </p:grpSpPr>
        <p:sp>
          <p:nvSpPr>
            <p:cNvPr id="116" name="Google Shape;116;p7"/>
            <p:cNvSpPr/>
            <p:nvPr/>
          </p:nvSpPr>
          <p:spPr>
            <a:xfrm>
              <a:off x="4038950" y="2255150"/>
              <a:ext cx="270000" cy="297000"/>
            </a:xfrm>
            <a:custGeom>
              <a:avLst/>
              <a:gdLst/>
              <a:ahLst/>
              <a:cxnLst/>
              <a:rect l="l" t="t" r="r" b="b"/>
              <a:pathLst>
                <a:path w="2160000" h="2160000" extrusionOk="0">
                  <a:moveTo>
                    <a:pt x="1095825" y="0"/>
                  </a:moveTo>
                  <a:lnTo>
                    <a:pt x="1108157" y="0"/>
                  </a:lnTo>
                  <a:lnTo>
                    <a:pt x="1113289" y="101634"/>
                  </a:lnTo>
                  <a:cubicBezTo>
                    <a:pt x="1164909" y="609924"/>
                    <a:pt x="1568999" y="1014015"/>
                    <a:pt x="2077289" y="1065634"/>
                  </a:cubicBezTo>
                  <a:lnTo>
                    <a:pt x="2160000" y="1069811"/>
                  </a:lnTo>
                  <a:lnTo>
                    <a:pt x="2160000" y="1089613"/>
                  </a:lnTo>
                  <a:lnTo>
                    <a:pt x="2143732" y="1088791"/>
                  </a:lnTo>
                  <a:cubicBezTo>
                    <a:pt x="1584543" y="1088791"/>
                    <a:pt x="1124615" y="1513770"/>
                    <a:pt x="1069308" y="2058367"/>
                  </a:cubicBezTo>
                  <a:lnTo>
                    <a:pt x="1064176" y="2160000"/>
                  </a:lnTo>
                  <a:lnTo>
                    <a:pt x="1051844" y="2160000"/>
                  </a:lnTo>
                  <a:lnTo>
                    <a:pt x="1046712" y="2058367"/>
                  </a:lnTo>
                  <a:cubicBezTo>
                    <a:pt x="995093" y="1550077"/>
                    <a:pt x="591002" y="1145987"/>
                    <a:pt x="82712" y="1094367"/>
                  </a:cubicBezTo>
                  <a:lnTo>
                    <a:pt x="0" y="1090190"/>
                  </a:lnTo>
                  <a:lnTo>
                    <a:pt x="0" y="1070389"/>
                  </a:lnTo>
                  <a:lnTo>
                    <a:pt x="16269" y="1071210"/>
                  </a:lnTo>
                  <a:cubicBezTo>
                    <a:pt x="575458" y="1071210"/>
                    <a:pt x="1035386" y="646231"/>
                    <a:pt x="1090693" y="101634"/>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sp>
          <p:nvSpPr>
            <p:cNvPr id="117" name="Google Shape;117;p7"/>
            <p:cNvSpPr/>
            <p:nvPr/>
          </p:nvSpPr>
          <p:spPr>
            <a:xfrm>
              <a:off x="4233150" y="1664675"/>
              <a:ext cx="270000" cy="297000"/>
            </a:xfrm>
            <a:custGeom>
              <a:avLst/>
              <a:gdLst/>
              <a:ahLst/>
              <a:cxnLst/>
              <a:rect l="l" t="t" r="r" b="b"/>
              <a:pathLst>
                <a:path w="2160000" h="2160000" extrusionOk="0">
                  <a:moveTo>
                    <a:pt x="1095825" y="0"/>
                  </a:moveTo>
                  <a:lnTo>
                    <a:pt x="1108157" y="0"/>
                  </a:lnTo>
                  <a:lnTo>
                    <a:pt x="1113289" y="101634"/>
                  </a:lnTo>
                  <a:cubicBezTo>
                    <a:pt x="1164909" y="609924"/>
                    <a:pt x="1568999" y="1014015"/>
                    <a:pt x="2077289" y="1065634"/>
                  </a:cubicBezTo>
                  <a:lnTo>
                    <a:pt x="2160000" y="1069811"/>
                  </a:lnTo>
                  <a:lnTo>
                    <a:pt x="2160000" y="1089613"/>
                  </a:lnTo>
                  <a:lnTo>
                    <a:pt x="2143732" y="1088791"/>
                  </a:lnTo>
                  <a:cubicBezTo>
                    <a:pt x="1584543" y="1088791"/>
                    <a:pt x="1124615" y="1513770"/>
                    <a:pt x="1069308" y="2058367"/>
                  </a:cubicBezTo>
                  <a:lnTo>
                    <a:pt x="1064176" y="2160000"/>
                  </a:lnTo>
                  <a:lnTo>
                    <a:pt x="1051844" y="2160000"/>
                  </a:lnTo>
                  <a:lnTo>
                    <a:pt x="1046712" y="2058367"/>
                  </a:lnTo>
                  <a:cubicBezTo>
                    <a:pt x="995093" y="1550077"/>
                    <a:pt x="591002" y="1145987"/>
                    <a:pt x="82712" y="1094367"/>
                  </a:cubicBezTo>
                  <a:lnTo>
                    <a:pt x="0" y="1090190"/>
                  </a:lnTo>
                  <a:lnTo>
                    <a:pt x="0" y="1070389"/>
                  </a:lnTo>
                  <a:lnTo>
                    <a:pt x="16269" y="1071210"/>
                  </a:lnTo>
                  <a:cubicBezTo>
                    <a:pt x="575458" y="1071210"/>
                    <a:pt x="1035386" y="646231"/>
                    <a:pt x="1090693" y="101634"/>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sp>
          <p:nvSpPr>
            <p:cNvPr id="118" name="Google Shape;118;p7"/>
            <p:cNvSpPr/>
            <p:nvPr/>
          </p:nvSpPr>
          <p:spPr>
            <a:xfrm>
              <a:off x="4506675" y="2089550"/>
              <a:ext cx="270000" cy="297000"/>
            </a:xfrm>
            <a:custGeom>
              <a:avLst/>
              <a:gdLst/>
              <a:ahLst/>
              <a:cxnLst/>
              <a:rect l="l" t="t" r="r" b="b"/>
              <a:pathLst>
                <a:path w="2160000" h="2160000" extrusionOk="0">
                  <a:moveTo>
                    <a:pt x="1095825" y="0"/>
                  </a:moveTo>
                  <a:lnTo>
                    <a:pt x="1108157" y="0"/>
                  </a:lnTo>
                  <a:lnTo>
                    <a:pt x="1113289" y="101634"/>
                  </a:lnTo>
                  <a:cubicBezTo>
                    <a:pt x="1164909" y="609924"/>
                    <a:pt x="1568999" y="1014015"/>
                    <a:pt x="2077289" y="1065634"/>
                  </a:cubicBezTo>
                  <a:lnTo>
                    <a:pt x="2160000" y="1069811"/>
                  </a:lnTo>
                  <a:lnTo>
                    <a:pt x="2160000" y="1089613"/>
                  </a:lnTo>
                  <a:lnTo>
                    <a:pt x="2143732" y="1088791"/>
                  </a:lnTo>
                  <a:cubicBezTo>
                    <a:pt x="1584543" y="1088791"/>
                    <a:pt x="1124615" y="1513770"/>
                    <a:pt x="1069308" y="2058367"/>
                  </a:cubicBezTo>
                  <a:lnTo>
                    <a:pt x="1064176" y="2160000"/>
                  </a:lnTo>
                  <a:lnTo>
                    <a:pt x="1051844" y="2160000"/>
                  </a:lnTo>
                  <a:lnTo>
                    <a:pt x="1046712" y="2058367"/>
                  </a:lnTo>
                  <a:cubicBezTo>
                    <a:pt x="995093" y="1550077"/>
                    <a:pt x="591002" y="1145987"/>
                    <a:pt x="82712" y="1094367"/>
                  </a:cubicBezTo>
                  <a:lnTo>
                    <a:pt x="0" y="1090190"/>
                  </a:lnTo>
                  <a:lnTo>
                    <a:pt x="0" y="1070389"/>
                  </a:lnTo>
                  <a:lnTo>
                    <a:pt x="16269" y="1071210"/>
                  </a:lnTo>
                  <a:cubicBezTo>
                    <a:pt x="575458" y="1071210"/>
                    <a:pt x="1035386" y="646231"/>
                    <a:pt x="1090693" y="101634"/>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005 One column">
  <p:cSld name="CUSTOM_5">
    <p:spTree>
      <p:nvGrpSpPr>
        <p:cNvPr id="1" name="Shape 119"/>
        <p:cNvGrpSpPr/>
        <p:nvPr/>
      </p:nvGrpSpPr>
      <p:grpSpPr>
        <a:xfrm>
          <a:off x="0" y="0"/>
          <a:ext cx="0" cy="0"/>
          <a:chOff x="0" y="0"/>
          <a:chExt cx="0" cy="0"/>
        </a:xfrm>
      </p:grpSpPr>
      <p:sp>
        <p:nvSpPr>
          <p:cNvPr id="120" name="Google Shape;120;p8"/>
          <p:cNvSpPr txBox="1">
            <a:spLocks noGrp="1"/>
          </p:cNvSpPr>
          <p:nvPr>
            <p:ph type="subTitle" idx="1"/>
          </p:nvPr>
        </p:nvSpPr>
        <p:spPr>
          <a:xfrm>
            <a:off x="920475" y="1895300"/>
            <a:ext cx="7794000" cy="717900"/>
          </a:xfrm>
          <a:prstGeom prst="rect">
            <a:avLst/>
          </a:prstGeom>
        </p:spPr>
        <p:txBody>
          <a:bodyPr spcFirstLastPara="1" wrap="square" lIns="121900" tIns="121900" rIns="121900" bIns="121900" anchor="t" anchorCtr="0">
            <a:noAutofit/>
          </a:bodyPr>
          <a:lstStyle>
            <a:lvl1pPr lvl="0" rtl="0">
              <a:spcBef>
                <a:spcPts val="0"/>
              </a:spcBef>
              <a:spcAft>
                <a:spcPts val="0"/>
              </a:spcAft>
              <a:buClr>
                <a:schemeClr val="lt2"/>
              </a:buClr>
              <a:buSzPts val="2100"/>
              <a:buNone/>
              <a:defRPr sz="2100" b="1">
                <a:solidFill>
                  <a:schemeClr val="lt2"/>
                </a:solidFill>
                <a:highlight>
                  <a:schemeClr val="accent3"/>
                </a:highlight>
              </a:defRPr>
            </a:lvl1pPr>
            <a:lvl2pPr lvl="1" rtl="0">
              <a:spcBef>
                <a:spcPts val="2100"/>
              </a:spcBef>
              <a:spcAft>
                <a:spcPts val="0"/>
              </a:spcAft>
              <a:buClr>
                <a:schemeClr val="lt2"/>
              </a:buClr>
              <a:buSzPts val="2100"/>
              <a:buNone/>
              <a:defRPr sz="2100" b="1">
                <a:solidFill>
                  <a:schemeClr val="lt2"/>
                </a:solidFill>
                <a:highlight>
                  <a:schemeClr val="accent3"/>
                </a:highlight>
              </a:defRPr>
            </a:lvl2pPr>
            <a:lvl3pPr lvl="2" rtl="0">
              <a:spcBef>
                <a:spcPts val="2100"/>
              </a:spcBef>
              <a:spcAft>
                <a:spcPts val="0"/>
              </a:spcAft>
              <a:buClr>
                <a:schemeClr val="lt2"/>
              </a:buClr>
              <a:buSzPts val="2100"/>
              <a:buNone/>
              <a:defRPr sz="2100" b="1">
                <a:solidFill>
                  <a:schemeClr val="lt2"/>
                </a:solidFill>
                <a:highlight>
                  <a:schemeClr val="accent3"/>
                </a:highlight>
              </a:defRPr>
            </a:lvl3pPr>
            <a:lvl4pPr lvl="3" rtl="0">
              <a:spcBef>
                <a:spcPts val="2100"/>
              </a:spcBef>
              <a:spcAft>
                <a:spcPts val="0"/>
              </a:spcAft>
              <a:buClr>
                <a:schemeClr val="lt2"/>
              </a:buClr>
              <a:buSzPts val="2100"/>
              <a:buNone/>
              <a:defRPr sz="2100" b="1">
                <a:solidFill>
                  <a:schemeClr val="lt2"/>
                </a:solidFill>
                <a:highlight>
                  <a:schemeClr val="accent3"/>
                </a:highlight>
              </a:defRPr>
            </a:lvl4pPr>
            <a:lvl5pPr lvl="4" rtl="0">
              <a:spcBef>
                <a:spcPts val="2100"/>
              </a:spcBef>
              <a:spcAft>
                <a:spcPts val="0"/>
              </a:spcAft>
              <a:buClr>
                <a:schemeClr val="lt2"/>
              </a:buClr>
              <a:buSzPts val="2100"/>
              <a:buNone/>
              <a:defRPr sz="2100" b="1">
                <a:solidFill>
                  <a:schemeClr val="lt2"/>
                </a:solidFill>
                <a:highlight>
                  <a:schemeClr val="accent3"/>
                </a:highlight>
              </a:defRPr>
            </a:lvl5pPr>
            <a:lvl6pPr lvl="5" rtl="0">
              <a:spcBef>
                <a:spcPts val="2100"/>
              </a:spcBef>
              <a:spcAft>
                <a:spcPts val="0"/>
              </a:spcAft>
              <a:buClr>
                <a:schemeClr val="lt2"/>
              </a:buClr>
              <a:buSzPts val="2100"/>
              <a:buNone/>
              <a:defRPr sz="2100" b="1">
                <a:solidFill>
                  <a:schemeClr val="lt2"/>
                </a:solidFill>
                <a:highlight>
                  <a:schemeClr val="accent3"/>
                </a:highlight>
              </a:defRPr>
            </a:lvl6pPr>
            <a:lvl7pPr lvl="6" rtl="0">
              <a:spcBef>
                <a:spcPts val="2100"/>
              </a:spcBef>
              <a:spcAft>
                <a:spcPts val="0"/>
              </a:spcAft>
              <a:buClr>
                <a:schemeClr val="lt2"/>
              </a:buClr>
              <a:buSzPts val="2100"/>
              <a:buNone/>
              <a:defRPr sz="2100" b="1">
                <a:solidFill>
                  <a:schemeClr val="lt2"/>
                </a:solidFill>
                <a:highlight>
                  <a:schemeClr val="accent3"/>
                </a:highlight>
              </a:defRPr>
            </a:lvl7pPr>
            <a:lvl8pPr lvl="7" rtl="0">
              <a:spcBef>
                <a:spcPts val="2100"/>
              </a:spcBef>
              <a:spcAft>
                <a:spcPts val="0"/>
              </a:spcAft>
              <a:buClr>
                <a:schemeClr val="lt2"/>
              </a:buClr>
              <a:buSzPts val="2100"/>
              <a:buNone/>
              <a:defRPr sz="2100" b="1">
                <a:solidFill>
                  <a:schemeClr val="lt2"/>
                </a:solidFill>
                <a:highlight>
                  <a:schemeClr val="accent3"/>
                </a:highlight>
              </a:defRPr>
            </a:lvl8pPr>
            <a:lvl9pPr lvl="8" rtl="0">
              <a:spcBef>
                <a:spcPts val="2100"/>
              </a:spcBef>
              <a:spcAft>
                <a:spcPts val="2100"/>
              </a:spcAft>
              <a:buClr>
                <a:schemeClr val="lt2"/>
              </a:buClr>
              <a:buSzPts val="2100"/>
              <a:buNone/>
              <a:defRPr sz="2100" b="1">
                <a:solidFill>
                  <a:schemeClr val="lt2"/>
                </a:solidFill>
                <a:highlight>
                  <a:schemeClr val="accent3"/>
                </a:highlight>
              </a:defRPr>
            </a:lvl9pPr>
          </a:lstStyle>
          <a:p>
            <a:endParaRPr/>
          </a:p>
        </p:txBody>
      </p:sp>
      <p:sp>
        <p:nvSpPr>
          <p:cNvPr id="121" name="Google Shape;121;p8"/>
          <p:cNvSpPr txBox="1">
            <a:spLocks noGrp="1"/>
          </p:cNvSpPr>
          <p:nvPr>
            <p:ph type="title"/>
          </p:nvPr>
        </p:nvSpPr>
        <p:spPr>
          <a:xfrm>
            <a:off x="920475" y="845500"/>
            <a:ext cx="7794000" cy="763500"/>
          </a:xfrm>
          <a:prstGeom prst="rect">
            <a:avLst/>
          </a:prstGeom>
        </p:spPr>
        <p:txBody>
          <a:bodyPr spcFirstLastPara="1" wrap="square" lIns="121900" tIns="121900" rIns="121900" bIns="121900" anchor="t" anchorCtr="0">
            <a:noAutofit/>
          </a:bodyPr>
          <a:lstStyle>
            <a:lvl1pPr marL="0" marR="0" lvl="0" indent="0" algn="l" rtl="0">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122" name="Google Shape;122;p8"/>
          <p:cNvSpPr txBox="1">
            <a:spLocks noGrp="1"/>
          </p:cNvSpPr>
          <p:nvPr>
            <p:ph type="body" idx="2"/>
          </p:nvPr>
        </p:nvSpPr>
        <p:spPr>
          <a:xfrm>
            <a:off x="920475" y="2555475"/>
            <a:ext cx="7794000" cy="3436500"/>
          </a:xfrm>
          <a:prstGeom prst="rect">
            <a:avLst/>
          </a:prstGeom>
        </p:spPr>
        <p:txBody>
          <a:bodyPr spcFirstLastPara="1" wrap="square" lIns="121900" tIns="121900" rIns="121900" bIns="121900" anchor="t" anchorCtr="0">
            <a:noAutofit/>
          </a:bodyPr>
          <a:lstStyle>
            <a:lvl1pPr marL="457200" lvl="0" indent="-349250">
              <a:spcBef>
                <a:spcPts val="0"/>
              </a:spcBef>
              <a:spcAft>
                <a:spcPts val="0"/>
              </a:spcAft>
              <a:buSzPts val="1900"/>
              <a:buChar char="●"/>
              <a:defRPr/>
            </a:lvl1pPr>
            <a:lvl2pPr marL="914400" lvl="1" indent="-349250">
              <a:spcBef>
                <a:spcPts val="2100"/>
              </a:spcBef>
              <a:spcAft>
                <a:spcPts val="0"/>
              </a:spcAft>
              <a:buSzPts val="1900"/>
              <a:buChar char="○"/>
              <a:defRPr/>
            </a:lvl2pPr>
            <a:lvl3pPr marL="1371600" lvl="2" indent="-349250">
              <a:spcBef>
                <a:spcPts val="2100"/>
              </a:spcBef>
              <a:spcAft>
                <a:spcPts val="0"/>
              </a:spcAft>
              <a:buSzPts val="1900"/>
              <a:buChar char="■"/>
              <a:defRPr/>
            </a:lvl3pPr>
            <a:lvl4pPr marL="1828800" lvl="3" indent="-349250">
              <a:spcBef>
                <a:spcPts val="2100"/>
              </a:spcBef>
              <a:spcAft>
                <a:spcPts val="0"/>
              </a:spcAft>
              <a:buSzPts val="1900"/>
              <a:buChar char="●"/>
              <a:defRPr/>
            </a:lvl4pPr>
            <a:lvl5pPr marL="2286000" lvl="4" indent="-349250">
              <a:spcBef>
                <a:spcPts val="2100"/>
              </a:spcBef>
              <a:spcAft>
                <a:spcPts val="0"/>
              </a:spcAft>
              <a:buSzPts val="1900"/>
              <a:buChar char="○"/>
              <a:defRPr/>
            </a:lvl5pPr>
            <a:lvl6pPr marL="2743200" lvl="5" indent="-349250">
              <a:spcBef>
                <a:spcPts val="2100"/>
              </a:spcBef>
              <a:spcAft>
                <a:spcPts val="0"/>
              </a:spcAft>
              <a:buSzPts val="1900"/>
              <a:buChar char="■"/>
              <a:defRPr/>
            </a:lvl6pPr>
            <a:lvl7pPr marL="3200400" lvl="6" indent="-349250">
              <a:spcBef>
                <a:spcPts val="2100"/>
              </a:spcBef>
              <a:spcAft>
                <a:spcPts val="0"/>
              </a:spcAft>
              <a:buSzPts val="1900"/>
              <a:buChar char="●"/>
              <a:defRPr/>
            </a:lvl7pPr>
            <a:lvl8pPr marL="3657600" lvl="7" indent="-349250">
              <a:spcBef>
                <a:spcPts val="2100"/>
              </a:spcBef>
              <a:spcAft>
                <a:spcPts val="0"/>
              </a:spcAft>
              <a:buSzPts val="1900"/>
              <a:buChar char="○"/>
              <a:defRPr/>
            </a:lvl8pPr>
            <a:lvl9pPr marL="4114800" lvl="8" indent="-349250">
              <a:spcBef>
                <a:spcPts val="2100"/>
              </a:spcBef>
              <a:spcAft>
                <a:spcPts val="2100"/>
              </a:spcAft>
              <a:buSzPts val="1900"/>
              <a:buChar char="■"/>
              <a:defRPr/>
            </a:lvl9pPr>
          </a:lstStyle>
          <a:p>
            <a:endParaRPr/>
          </a:p>
        </p:txBody>
      </p:sp>
      <p:sp>
        <p:nvSpPr>
          <p:cNvPr id="123" name="Google Shape;123;p8"/>
          <p:cNvSpPr txBox="1">
            <a:spLocks noGrp="1"/>
          </p:cNvSpPr>
          <p:nvPr>
            <p:ph type="sldNum" idx="12"/>
          </p:nvPr>
        </p:nvSpPr>
        <p:spPr>
          <a:xfrm>
            <a:off x="11409045" y="6333134"/>
            <a:ext cx="731700" cy="525000"/>
          </a:xfrm>
          <a:prstGeom prst="rect">
            <a:avLst/>
          </a:prstGeom>
        </p:spPr>
        <p:txBody>
          <a:bodyPr spcFirstLastPara="1" wrap="square" lIns="121900" tIns="121900" rIns="121900" bIns="121900"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grpSp>
        <p:nvGrpSpPr>
          <p:cNvPr id="124" name="Google Shape;124;p8"/>
          <p:cNvGrpSpPr/>
          <p:nvPr/>
        </p:nvGrpSpPr>
        <p:grpSpPr>
          <a:xfrm>
            <a:off x="11287175" y="149950"/>
            <a:ext cx="737725" cy="887475"/>
            <a:chOff x="4038950" y="1664675"/>
            <a:chExt cx="737725" cy="887475"/>
          </a:xfrm>
        </p:grpSpPr>
        <p:sp>
          <p:nvSpPr>
            <p:cNvPr id="125" name="Google Shape;125;p8"/>
            <p:cNvSpPr/>
            <p:nvPr/>
          </p:nvSpPr>
          <p:spPr>
            <a:xfrm>
              <a:off x="4038950" y="2255150"/>
              <a:ext cx="270000" cy="297000"/>
            </a:xfrm>
            <a:custGeom>
              <a:avLst/>
              <a:gdLst/>
              <a:ahLst/>
              <a:cxnLst/>
              <a:rect l="l" t="t" r="r" b="b"/>
              <a:pathLst>
                <a:path w="2160000" h="2160000" extrusionOk="0">
                  <a:moveTo>
                    <a:pt x="1095825" y="0"/>
                  </a:moveTo>
                  <a:lnTo>
                    <a:pt x="1108157" y="0"/>
                  </a:lnTo>
                  <a:lnTo>
                    <a:pt x="1113289" y="101634"/>
                  </a:lnTo>
                  <a:cubicBezTo>
                    <a:pt x="1164909" y="609924"/>
                    <a:pt x="1568999" y="1014015"/>
                    <a:pt x="2077289" y="1065634"/>
                  </a:cubicBezTo>
                  <a:lnTo>
                    <a:pt x="2160000" y="1069811"/>
                  </a:lnTo>
                  <a:lnTo>
                    <a:pt x="2160000" y="1089613"/>
                  </a:lnTo>
                  <a:lnTo>
                    <a:pt x="2143732" y="1088791"/>
                  </a:lnTo>
                  <a:cubicBezTo>
                    <a:pt x="1584543" y="1088791"/>
                    <a:pt x="1124615" y="1513770"/>
                    <a:pt x="1069308" y="2058367"/>
                  </a:cubicBezTo>
                  <a:lnTo>
                    <a:pt x="1064176" y="2160000"/>
                  </a:lnTo>
                  <a:lnTo>
                    <a:pt x="1051844" y="2160000"/>
                  </a:lnTo>
                  <a:lnTo>
                    <a:pt x="1046712" y="2058367"/>
                  </a:lnTo>
                  <a:cubicBezTo>
                    <a:pt x="995093" y="1550077"/>
                    <a:pt x="591002" y="1145987"/>
                    <a:pt x="82712" y="1094367"/>
                  </a:cubicBezTo>
                  <a:lnTo>
                    <a:pt x="0" y="1090190"/>
                  </a:lnTo>
                  <a:lnTo>
                    <a:pt x="0" y="1070389"/>
                  </a:lnTo>
                  <a:lnTo>
                    <a:pt x="16269" y="1071210"/>
                  </a:lnTo>
                  <a:cubicBezTo>
                    <a:pt x="575458" y="1071210"/>
                    <a:pt x="1035386" y="646231"/>
                    <a:pt x="1090693" y="101634"/>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sp>
          <p:nvSpPr>
            <p:cNvPr id="126" name="Google Shape;126;p8"/>
            <p:cNvSpPr/>
            <p:nvPr/>
          </p:nvSpPr>
          <p:spPr>
            <a:xfrm>
              <a:off x="4233150" y="1664675"/>
              <a:ext cx="270000" cy="297000"/>
            </a:xfrm>
            <a:custGeom>
              <a:avLst/>
              <a:gdLst/>
              <a:ahLst/>
              <a:cxnLst/>
              <a:rect l="l" t="t" r="r" b="b"/>
              <a:pathLst>
                <a:path w="2160000" h="2160000" extrusionOk="0">
                  <a:moveTo>
                    <a:pt x="1095825" y="0"/>
                  </a:moveTo>
                  <a:lnTo>
                    <a:pt x="1108157" y="0"/>
                  </a:lnTo>
                  <a:lnTo>
                    <a:pt x="1113289" y="101634"/>
                  </a:lnTo>
                  <a:cubicBezTo>
                    <a:pt x="1164909" y="609924"/>
                    <a:pt x="1568999" y="1014015"/>
                    <a:pt x="2077289" y="1065634"/>
                  </a:cubicBezTo>
                  <a:lnTo>
                    <a:pt x="2160000" y="1069811"/>
                  </a:lnTo>
                  <a:lnTo>
                    <a:pt x="2160000" y="1089613"/>
                  </a:lnTo>
                  <a:lnTo>
                    <a:pt x="2143732" y="1088791"/>
                  </a:lnTo>
                  <a:cubicBezTo>
                    <a:pt x="1584543" y="1088791"/>
                    <a:pt x="1124615" y="1513770"/>
                    <a:pt x="1069308" y="2058367"/>
                  </a:cubicBezTo>
                  <a:lnTo>
                    <a:pt x="1064176" y="2160000"/>
                  </a:lnTo>
                  <a:lnTo>
                    <a:pt x="1051844" y="2160000"/>
                  </a:lnTo>
                  <a:lnTo>
                    <a:pt x="1046712" y="2058367"/>
                  </a:lnTo>
                  <a:cubicBezTo>
                    <a:pt x="995093" y="1550077"/>
                    <a:pt x="591002" y="1145987"/>
                    <a:pt x="82712" y="1094367"/>
                  </a:cubicBezTo>
                  <a:lnTo>
                    <a:pt x="0" y="1090190"/>
                  </a:lnTo>
                  <a:lnTo>
                    <a:pt x="0" y="1070389"/>
                  </a:lnTo>
                  <a:lnTo>
                    <a:pt x="16269" y="1071210"/>
                  </a:lnTo>
                  <a:cubicBezTo>
                    <a:pt x="575458" y="1071210"/>
                    <a:pt x="1035386" y="646231"/>
                    <a:pt x="1090693" y="101634"/>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sp>
          <p:nvSpPr>
            <p:cNvPr id="127" name="Google Shape;127;p8"/>
            <p:cNvSpPr/>
            <p:nvPr/>
          </p:nvSpPr>
          <p:spPr>
            <a:xfrm>
              <a:off x="4506675" y="2089550"/>
              <a:ext cx="270000" cy="297000"/>
            </a:xfrm>
            <a:custGeom>
              <a:avLst/>
              <a:gdLst/>
              <a:ahLst/>
              <a:cxnLst/>
              <a:rect l="l" t="t" r="r" b="b"/>
              <a:pathLst>
                <a:path w="2160000" h="2160000" extrusionOk="0">
                  <a:moveTo>
                    <a:pt x="1095825" y="0"/>
                  </a:moveTo>
                  <a:lnTo>
                    <a:pt x="1108157" y="0"/>
                  </a:lnTo>
                  <a:lnTo>
                    <a:pt x="1113289" y="101634"/>
                  </a:lnTo>
                  <a:cubicBezTo>
                    <a:pt x="1164909" y="609924"/>
                    <a:pt x="1568999" y="1014015"/>
                    <a:pt x="2077289" y="1065634"/>
                  </a:cubicBezTo>
                  <a:lnTo>
                    <a:pt x="2160000" y="1069811"/>
                  </a:lnTo>
                  <a:lnTo>
                    <a:pt x="2160000" y="1089613"/>
                  </a:lnTo>
                  <a:lnTo>
                    <a:pt x="2143732" y="1088791"/>
                  </a:lnTo>
                  <a:cubicBezTo>
                    <a:pt x="1584543" y="1088791"/>
                    <a:pt x="1124615" y="1513770"/>
                    <a:pt x="1069308" y="2058367"/>
                  </a:cubicBezTo>
                  <a:lnTo>
                    <a:pt x="1064176" y="2160000"/>
                  </a:lnTo>
                  <a:lnTo>
                    <a:pt x="1051844" y="2160000"/>
                  </a:lnTo>
                  <a:lnTo>
                    <a:pt x="1046712" y="2058367"/>
                  </a:lnTo>
                  <a:cubicBezTo>
                    <a:pt x="995093" y="1550077"/>
                    <a:pt x="591002" y="1145987"/>
                    <a:pt x="82712" y="1094367"/>
                  </a:cubicBezTo>
                  <a:lnTo>
                    <a:pt x="0" y="1090190"/>
                  </a:lnTo>
                  <a:lnTo>
                    <a:pt x="0" y="1070389"/>
                  </a:lnTo>
                  <a:lnTo>
                    <a:pt x="16269" y="1071210"/>
                  </a:lnTo>
                  <a:cubicBezTo>
                    <a:pt x="575458" y="1071210"/>
                    <a:pt x="1035386" y="646231"/>
                    <a:pt x="1090693" y="101634"/>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grpSp>
      <p:sp>
        <p:nvSpPr>
          <p:cNvPr id="128" name="Google Shape;128;p8"/>
          <p:cNvSpPr/>
          <p:nvPr/>
        </p:nvSpPr>
        <p:spPr>
          <a:xfrm>
            <a:off x="303900" y="411727"/>
            <a:ext cx="675900" cy="515400"/>
          </a:xfrm>
          <a:prstGeom prst="roundRect">
            <a:avLst>
              <a:gd name="adj" fmla="val 50000"/>
            </a:avLst>
          </a:prstGeom>
          <a:solidFill>
            <a:schemeClr val="accent3"/>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8"/>
          <p:cNvSpPr/>
          <p:nvPr/>
        </p:nvSpPr>
        <p:spPr>
          <a:xfrm>
            <a:off x="1079131" y="407965"/>
            <a:ext cx="1239600" cy="515400"/>
          </a:xfrm>
          <a:prstGeom prst="roundRect">
            <a:avLst>
              <a:gd name="adj" fmla="val 50000"/>
            </a:avLst>
          </a:prstGeom>
          <a:solidFill>
            <a:schemeClr val="accent3"/>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8"/>
          <p:cNvSpPr/>
          <p:nvPr/>
        </p:nvSpPr>
        <p:spPr>
          <a:xfrm>
            <a:off x="2416758" y="407965"/>
            <a:ext cx="497400" cy="515400"/>
          </a:xfrm>
          <a:prstGeom prst="ellipse">
            <a:avLst/>
          </a:prstGeom>
          <a:solidFill>
            <a:schemeClr val="accent3"/>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1" name="Google Shape;131;p8"/>
          <p:cNvCxnSpPr/>
          <p:nvPr/>
        </p:nvCxnSpPr>
        <p:spPr>
          <a:xfrm>
            <a:off x="3160913" y="601238"/>
            <a:ext cx="4394100" cy="0"/>
          </a:xfrm>
          <a:prstGeom prst="straightConnector1">
            <a:avLst/>
          </a:prstGeom>
          <a:noFill/>
          <a:ln w="19050" cap="flat" cmpd="sng">
            <a:solidFill>
              <a:schemeClr val="accent3"/>
            </a:solidFill>
            <a:prstDash val="solid"/>
            <a:round/>
            <a:headEnd type="none" w="med" len="med"/>
            <a:tailEnd type="none" w="med" len="med"/>
          </a:ln>
        </p:spPr>
      </p:cxnSp>
      <p:sp>
        <p:nvSpPr>
          <p:cNvPr id="132" name="Google Shape;132;p8"/>
          <p:cNvSpPr/>
          <p:nvPr/>
        </p:nvSpPr>
        <p:spPr>
          <a:xfrm>
            <a:off x="355732" y="304562"/>
            <a:ext cx="675900" cy="515400"/>
          </a:xfrm>
          <a:prstGeom prst="roundRect">
            <a:avLst>
              <a:gd name="adj" fmla="val 50000"/>
            </a:avLst>
          </a:prstGeom>
          <a:solidFill>
            <a:schemeClr val="accent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8"/>
          <p:cNvSpPr/>
          <p:nvPr/>
        </p:nvSpPr>
        <p:spPr>
          <a:xfrm>
            <a:off x="1130963" y="300800"/>
            <a:ext cx="1239600" cy="515400"/>
          </a:xfrm>
          <a:prstGeom prst="roundRect">
            <a:avLst>
              <a:gd name="adj" fmla="val 50000"/>
            </a:avLst>
          </a:prstGeom>
          <a:solidFill>
            <a:schemeClr val="accent1"/>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8"/>
          <p:cNvSpPr/>
          <p:nvPr/>
        </p:nvSpPr>
        <p:spPr>
          <a:xfrm>
            <a:off x="2468589" y="300800"/>
            <a:ext cx="497400" cy="515400"/>
          </a:xfrm>
          <a:prstGeom prst="ellipse">
            <a:avLst/>
          </a:prstGeom>
          <a:solidFill>
            <a:schemeClr val="accent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8"/>
          <p:cNvSpPr/>
          <p:nvPr/>
        </p:nvSpPr>
        <p:spPr>
          <a:xfrm>
            <a:off x="11127815" y="6032232"/>
            <a:ext cx="675900" cy="515400"/>
          </a:xfrm>
          <a:prstGeom prst="roundRect">
            <a:avLst>
              <a:gd name="adj" fmla="val 50000"/>
            </a:avLst>
          </a:prstGeom>
          <a:solidFill>
            <a:schemeClr val="accent3"/>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8"/>
          <p:cNvSpPr/>
          <p:nvPr/>
        </p:nvSpPr>
        <p:spPr>
          <a:xfrm>
            <a:off x="9788916" y="6028470"/>
            <a:ext cx="1239600" cy="515400"/>
          </a:xfrm>
          <a:prstGeom prst="roundRect">
            <a:avLst>
              <a:gd name="adj" fmla="val 50000"/>
            </a:avLst>
          </a:prstGeom>
          <a:solidFill>
            <a:schemeClr val="accent3"/>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8"/>
          <p:cNvSpPr/>
          <p:nvPr/>
        </p:nvSpPr>
        <p:spPr>
          <a:xfrm>
            <a:off x="9193674" y="6028470"/>
            <a:ext cx="497400" cy="515400"/>
          </a:xfrm>
          <a:prstGeom prst="ellipse">
            <a:avLst/>
          </a:prstGeom>
          <a:solidFill>
            <a:schemeClr val="accent3"/>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8" name="Google Shape;138;p8"/>
          <p:cNvCxnSpPr/>
          <p:nvPr/>
        </p:nvCxnSpPr>
        <p:spPr>
          <a:xfrm rot="10800000">
            <a:off x="4604537" y="6221743"/>
            <a:ext cx="4394100" cy="0"/>
          </a:xfrm>
          <a:prstGeom prst="straightConnector1">
            <a:avLst/>
          </a:prstGeom>
          <a:noFill/>
          <a:ln w="19050" cap="flat" cmpd="sng">
            <a:solidFill>
              <a:schemeClr val="accent3"/>
            </a:solidFill>
            <a:prstDash val="solid"/>
            <a:round/>
            <a:headEnd type="none" w="med" len="med"/>
            <a:tailEnd type="none" w="med" len="med"/>
          </a:ln>
        </p:spPr>
      </p:cxnSp>
      <p:sp>
        <p:nvSpPr>
          <p:cNvPr id="139" name="Google Shape;139;p8"/>
          <p:cNvSpPr/>
          <p:nvPr/>
        </p:nvSpPr>
        <p:spPr>
          <a:xfrm>
            <a:off x="11179647" y="5925067"/>
            <a:ext cx="675900" cy="515400"/>
          </a:xfrm>
          <a:prstGeom prst="roundRect">
            <a:avLst>
              <a:gd name="adj" fmla="val 50000"/>
            </a:avLst>
          </a:prstGeom>
          <a:solidFill>
            <a:schemeClr val="accent1"/>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8"/>
          <p:cNvSpPr/>
          <p:nvPr/>
        </p:nvSpPr>
        <p:spPr>
          <a:xfrm>
            <a:off x="9840748" y="5921305"/>
            <a:ext cx="1239600" cy="515400"/>
          </a:xfrm>
          <a:prstGeom prst="roundRect">
            <a:avLst>
              <a:gd name="adj" fmla="val 50000"/>
            </a:avLst>
          </a:prstGeom>
          <a:solidFill>
            <a:schemeClr val="accent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8"/>
          <p:cNvSpPr/>
          <p:nvPr/>
        </p:nvSpPr>
        <p:spPr>
          <a:xfrm>
            <a:off x="9245506" y="5921305"/>
            <a:ext cx="497400" cy="515400"/>
          </a:xfrm>
          <a:prstGeom prst="ellipse">
            <a:avLst/>
          </a:prstGeom>
          <a:solidFill>
            <a:schemeClr val="accent1"/>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007 Quote">
  <p:cSld name="CUSTOM_6">
    <p:spTree>
      <p:nvGrpSpPr>
        <p:cNvPr id="1" name="Shape 142"/>
        <p:cNvGrpSpPr/>
        <p:nvPr/>
      </p:nvGrpSpPr>
      <p:grpSpPr>
        <a:xfrm>
          <a:off x="0" y="0"/>
          <a:ext cx="0" cy="0"/>
          <a:chOff x="0" y="0"/>
          <a:chExt cx="0" cy="0"/>
        </a:xfrm>
      </p:grpSpPr>
      <p:cxnSp>
        <p:nvCxnSpPr>
          <p:cNvPr id="143" name="Google Shape;143;p9"/>
          <p:cNvCxnSpPr/>
          <p:nvPr/>
        </p:nvCxnSpPr>
        <p:spPr>
          <a:xfrm rot="10800000">
            <a:off x="3011250" y="6375425"/>
            <a:ext cx="8287500" cy="0"/>
          </a:xfrm>
          <a:prstGeom prst="straightConnector1">
            <a:avLst/>
          </a:prstGeom>
          <a:noFill/>
          <a:ln w="19050" cap="flat" cmpd="sng">
            <a:solidFill>
              <a:schemeClr val="accent3"/>
            </a:solidFill>
            <a:prstDash val="solid"/>
            <a:round/>
            <a:headEnd type="none" w="med" len="med"/>
            <a:tailEnd type="none" w="med" len="med"/>
          </a:ln>
        </p:spPr>
      </p:cxnSp>
      <p:grpSp>
        <p:nvGrpSpPr>
          <p:cNvPr id="144" name="Google Shape;144;p9"/>
          <p:cNvGrpSpPr/>
          <p:nvPr/>
        </p:nvGrpSpPr>
        <p:grpSpPr>
          <a:xfrm>
            <a:off x="11287175" y="149950"/>
            <a:ext cx="737725" cy="887475"/>
            <a:chOff x="4038950" y="1664675"/>
            <a:chExt cx="737725" cy="887475"/>
          </a:xfrm>
        </p:grpSpPr>
        <p:sp>
          <p:nvSpPr>
            <p:cNvPr id="145" name="Google Shape;145;p9"/>
            <p:cNvSpPr/>
            <p:nvPr/>
          </p:nvSpPr>
          <p:spPr>
            <a:xfrm>
              <a:off x="4038950" y="2255150"/>
              <a:ext cx="270000" cy="297000"/>
            </a:xfrm>
            <a:custGeom>
              <a:avLst/>
              <a:gdLst/>
              <a:ahLst/>
              <a:cxnLst/>
              <a:rect l="l" t="t" r="r" b="b"/>
              <a:pathLst>
                <a:path w="2160000" h="2160000" extrusionOk="0">
                  <a:moveTo>
                    <a:pt x="1095825" y="0"/>
                  </a:moveTo>
                  <a:lnTo>
                    <a:pt x="1108157" y="0"/>
                  </a:lnTo>
                  <a:lnTo>
                    <a:pt x="1113289" y="101634"/>
                  </a:lnTo>
                  <a:cubicBezTo>
                    <a:pt x="1164909" y="609924"/>
                    <a:pt x="1568999" y="1014015"/>
                    <a:pt x="2077289" y="1065634"/>
                  </a:cubicBezTo>
                  <a:lnTo>
                    <a:pt x="2160000" y="1069811"/>
                  </a:lnTo>
                  <a:lnTo>
                    <a:pt x="2160000" y="1089613"/>
                  </a:lnTo>
                  <a:lnTo>
                    <a:pt x="2143732" y="1088791"/>
                  </a:lnTo>
                  <a:cubicBezTo>
                    <a:pt x="1584543" y="1088791"/>
                    <a:pt x="1124615" y="1513770"/>
                    <a:pt x="1069308" y="2058367"/>
                  </a:cubicBezTo>
                  <a:lnTo>
                    <a:pt x="1064176" y="2160000"/>
                  </a:lnTo>
                  <a:lnTo>
                    <a:pt x="1051844" y="2160000"/>
                  </a:lnTo>
                  <a:lnTo>
                    <a:pt x="1046712" y="2058367"/>
                  </a:lnTo>
                  <a:cubicBezTo>
                    <a:pt x="995093" y="1550077"/>
                    <a:pt x="591002" y="1145987"/>
                    <a:pt x="82712" y="1094367"/>
                  </a:cubicBezTo>
                  <a:lnTo>
                    <a:pt x="0" y="1090190"/>
                  </a:lnTo>
                  <a:lnTo>
                    <a:pt x="0" y="1070389"/>
                  </a:lnTo>
                  <a:lnTo>
                    <a:pt x="16269" y="1071210"/>
                  </a:lnTo>
                  <a:cubicBezTo>
                    <a:pt x="575458" y="1071210"/>
                    <a:pt x="1035386" y="646231"/>
                    <a:pt x="1090693" y="101634"/>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sp>
          <p:nvSpPr>
            <p:cNvPr id="146" name="Google Shape;146;p9"/>
            <p:cNvSpPr/>
            <p:nvPr/>
          </p:nvSpPr>
          <p:spPr>
            <a:xfrm>
              <a:off x="4233150" y="1664675"/>
              <a:ext cx="270000" cy="297000"/>
            </a:xfrm>
            <a:custGeom>
              <a:avLst/>
              <a:gdLst/>
              <a:ahLst/>
              <a:cxnLst/>
              <a:rect l="l" t="t" r="r" b="b"/>
              <a:pathLst>
                <a:path w="2160000" h="2160000" extrusionOk="0">
                  <a:moveTo>
                    <a:pt x="1095825" y="0"/>
                  </a:moveTo>
                  <a:lnTo>
                    <a:pt x="1108157" y="0"/>
                  </a:lnTo>
                  <a:lnTo>
                    <a:pt x="1113289" y="101634"/>
                  </a:lnTo>
                  <a:cubicBezTo>
                    <a:pt x="1164909" y="609924"/>
                    <a:pt x="1568999" y="1014015"/>
                    <a:pt x="2077289" y="1065634"/>
                  </a:cubicBezTo>
                  <a:lnTo>
                    <a:pt x="2160000" y="1069811"/>
                  </a:lnTo>
                  <a:lnTo>
                    <a:pt x="2160000" y="1089613"/>
                  </a:lnTo>
                  <a:lnTo>
                    <a:pt x="2143732" y="1088791"/>
                  </a:lnTo>
                  <a:cubicBezTo>
                    <a:pt x="1584543" y="1088791"/>
                    <a:pt x="1124615" y="1513770"/>
                    <a:pt x="1069308" y="2058367"/>
                  </a:cubicBezTo>
                  <a:lnTo>
                    <a:pt x="1064176" y="2160000"/>
                  </a:lnTo>
                  <a:lnTo>
                    <a:pt x="1051844" y="2160000"/>
                  </a:lnTo>
                  <a:lnTo>
                    <a:pt x="1046712" y="2058367"/>
                  </a:lnTo>
                  <a:cubicBezTo>
                    <a:pt x="995093" y="1550077"/>
                    <a:pt x="591002" y="1145987"/>
                    <a:pt x="82712" y="1094367"/>
                  </a:cubicBezTo>
                  <a:lnTo>
                    <a:pt x="0" y="1090190"/>
                  </a:lnTo>
                  <a:lnTo>
                    <a:pt x="0" y="1070389"/>
                  </a:lnTo>
                  <a:lnTo>
                    <a:pt x="16269" y="1071210"/>
                  </a:lnTo>
                  <a:cubicBezTo>
                    <a:pt x="575458" y="1071210"/>
                    <a:pt x="1035386" y="646231"/>
                    <a:pt x="1090693" y="101634"/>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sp>
          <p:nvSpPr>
            <p:cNvPr id="147" name="Google Shape;147;p9"/>
            <p:cNvSpPr/>
            <p:nvPr/>
          </p:nvSpPr>
          <p:spPr>
            <a:xfrm>
              <a:off x="4506675" y="2089550"/>
              <a:ext cx="270000" cy="297000"/>
            </a:xfrm>
            <a:custGeom>
              <a:avLst/>
              <a:gdLst/>
              <a:ahLst/>
              <a:cxnLst/>
              <a:rect l="l" t="t" r="r" b="b"/>
              <a:pathLst>
                <a:path w="2160000" h="2160000" extrusionOk="0">
                  <a:moveTo>
                    <a:pt x="1095825" y="0"/>
                  </a:moveTo>
                  <a:lnTo>
                    <a:pt x="1108157" y="0"/>
                  </a:lnTo>
                  <a:lnTo>
                    <a:pt x="1113289" y="101634"/>
                  </a:lnTo>
                  <a:cubicBezTo>
                    <a:pt x="1164909" y="609924"/>
                    <a:pt x="1568999" y="1014015"/>
                    <a:pt x="2077289" y="1065634"/>
                  </a:cubicBezTo>
                  <a:lnTo>
                    <a:pt x="2160000" y="1069811"/>
                  </a:lnTo>
                  <a:lnTo>
                    <a:pt x="2160000" y="1089613"/>
                  </a:lnTo>
                  <a:lnTo>
                    <a:pt x="2143732" y="1088791"/>
                  </a:lnTo>
                  <a:cubicBezTo>
                    <a:pt x="1584543" y="1088791"/>
                    <a:pt x="1124615" y="1513770"/>
                    <a:pt x="1069308" y="2058367"/>
                  </a:cubicBezTo>
                  <a:lnTo>
                    <a:pt x="1064176" y="2160000"/>
                  </a:lnTo>
                  <a:lnTo>
                    <a:pt x="1051844" y="2160000"/>
                  </a:lnTo>
                  <a:lnTo>
                    <a:pt x="1046712" y="2058367"/>
                  </a:lnTo>
                  <a:cubicBezTo>
                    <a:pt x="995093" y="1550077"/>
                    <a:pt x="591002" y="1145987"/>
                    <a:pt x="82712" y="1094367"/>
                  </a:cubicBezTo>
                  <a:lnTo>
                    <a:pt x="0" y="1090190"/>
                  </a:lnTo>
                  <a:lnTo>
                    <a:pt x="0" y="1070389"/>
                  </a:lnTo>
                  <a:lnTo>
                    <a:pt x="16269" y="1071210"/>
                  </a:lnTo>
                  <a:cubicBezTo>
                    <a:pt x="575458" y="1071210"/>
                    <a:pt x="1035386" y="646231"/>
                    <a:pt x="1090693" y="101634"/>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grpSp>
      <p:sp>
        <p:nvSpPr>
          <p:cNvPr id="148" name="Google Shape;148;p9"/>
          <p:cNvSpPr/>
          <p:nvPr/>
        </p:nvSpPr>
        <p:spPr>
          <a:xfrm>
            <a:off x="1987645" y="6162582"/>
            <a:ext cx="566400" cy="432000"/>
          </a:xfrm>
          <a:prstGeom prst="roundRect">
            <a:avLst>
              <a:gd name="adj" fmla="val 50000"/>
            </a:avLst>
          </a:prstGeom>
          <a:solidFill>
            <a:schemeClr val="accent3"/>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9"/>
          <p:cNvSpPr/>
          <p:nvPr/>
        </p:nvSpPr>
        <p:spPr>
          <a:xfrm>
            <a:off x="865409" y="6159429"/>
            <a:ext cx="1038900" cy="432000"/>
          </a:xfrm>
          <a:prstGeom prst="roundRect">
            <a:avLst>
              <a:gd name="adj" fmla="val 50000"/>
            </a:avLst>
          </a:prstGeom>
          <a:solidFill>
            <a:schemeClr val="accent3"/>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9"/>
          <p:cNvSpPr/>
          <p:nvPr/>
        </p:nvSpPr>
        <p:spPr>
          <a:xfrm>
            <a:off x="366218" y="6159429"/>
            <a:ext cx="417000" cy="432000"/>
          </a:xfrm>
          <a:prstGeom prst="ellipse">
            <a:avLst/>
          </a:prstGeom>
          <a:solidFill>
            <a:schemeClr val="accent3"/>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9"/>
          <p:cNvSpPr/>
          <p:nvPr/>
        </p:nvSpPr>
        <p:spPr>
          <a:xfrm>
            <a:off x="2031087" y="6072767"/>
            <a:ext cx="566400" cy="432000"/>
          </a:xfrm>
          <a:prstGeom prst="roundRect">
            <a:avLst>
              <a:gd name="adj" fmla="val 50000"/>
            </a:avLst>
          </a:prstGeom>
          <a:solidFill>
            <a:schemeClr val="accent1"/>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9"/>
          <p:cNvSpPr/>
          <p:nvPr/>
        </p:nvSpPr>
        <p:spPr>
          <a:xfrm>
            <a:off x="908850" y="6069614"/>
            <a:ext cx="1038900" cy="432000"/>
          </a:xfrm>
          <a:prstGeom prst="roundRect">
            <a:avLst>
              <a:gd name="adj" fmla="val 50000"/>
            </a:avLst>
          </a:prstGeom>
          <a:solidFill>
            <a:schemeClr val="accent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9"/>
          <p:cNvSpPr/>
          <p:nvPr/>
        </p:nvSpPr>
        <p:spPr>
          <a:xfrm>
            <a:off x="409659" y="6069614"/>
            <a:ext cx="417000" cy="432000"/>
          </a:xfrm>
          <a:prstGeom prst="ellipse">
            <a:avLst/>
          </a:prstGeom>
          <a:solidFill>
            <a:schemeClr val="accent1"/>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9"/>
          <p:cNvSpPr/>
          <p:nvPr/>
        </p:nvSpPr>
        <p:spPr>
          <a:xfrm>
            <a:off x="312950" y="1438131"/>
            <a:ext cx="11332800" cy="4308600"/>
          </a:xfrm>
          <a:prstGeom prst="rect">
            <a:avLst/>
          </a:pr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9"/>
          <p:cNvSpPr/>
          <p:nvPr/>
        </p:nvSpPr>
        <p:spPr>
          <a:xfrm>
            <a:off x="565959" y="1161125"/>
            <a:ext cx="11332800" cy="4308600"/>
          </a:xfrm>
          <a:prstGeom prst="rect">
            <a:avLst/>
          </a:prstGeom>
          <a:solidFill>
            <a:schemeClr val="lt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9"/>
          <p:cNvSpPr txBox="1">
            <a:spLocks noGrp="1"/>
          </p:cNvSpPr>
          <p:nvPr>
            <p:ph type="title"/>
          </p:nvPr>
        </p:nvSpPr>
        <p:spPr>
          <a:xfrm>
            <a:off x="745425" y="1873525"/>
            <a:ext cx="10908300" cy="3160800"/>
          </a:xfrm>
          <a:prstGeom prst="rect">
            <a:avLst/>
          </a:prstGeom>
        </p:spPr>
        <p:txBody>
          <a:bodyPr spcFirstLastPara="1" wrap="square" lIns="121900" tIns="121900" rIns="121900" bIns="121900" anchor="ctr" anchorCtr="0">
            <a:noAutofit/>
          </a:bodyPr>
          <a:lstStyle>
            <a:lvl1pPr lvl="0" algn="ctr" rtl="0">
              <a:spcBef>
                <a:spcPts val="0"/>
              </a:spcBef>
              <a:spcAft>
                <a:spcPts val="0"/>
              </a:spcAft>
              <a:buSzPts val="5000"/>
              <a:buNone/>
              <a:defRPr sz="5000"/>
            </a:lvl1pPr>
            <a:lvl2pPr lvl="1" algn="ctr" rtl="0">
              <a:spcBef>
                <a:spcPts val="0"/>
              </a:spcBef>
              <a:spcAft>
                <a:spcPts val="0"/>
              </a:spcAft>
              <a:buSzPts val="5000"/>
              <a:buNone/>
              <a:defRPr sz="5000"/>
            </a:lvl2pPr>
            <a:lvl3pPr lvl="2" algn="ctr" rtl="0">
              <a:spcBef>
                <a:spcPts val="0"/>
              </a:spcBef>
              <a:spcAft>
                <a:spcPts val="0"/>
              </a:spcAft>
              <a:buSzPts val="5000"/>
              <a:buNone/>
              <a:defRPr sz="5000"/>
            </a:lvl3pPr>
            <a:lvl4pPr lvl="3" algn="ctr" rtl="0">
              <a:spcBef>
                <a:spcPts val="0"/>
              </a:spcBef>
              <a:spcAft>
                <a:spcPts val="0"/>
              </a:spcAft>
              <a:buSzPts val="5000"/>
              <a:buNone/>
              <a:defRPr sz="5000"/>
            </a:lvl4pPr>
            <a:lvl5pPr lvl="4" algn="ctr" rtl="0">
              <a:spcBef>
                <a:spcPts val="0"/>
              </a:spcBef>
              <a:spcAft>
                <a:spcPts val="0"/>
              </a:spcAft>
              <a:buSzPts val="5000"/>
              <a:buNone/>
              <a:defRPr sz="5000"/>
            </a:lvl5pPr>
            <a:lvl6pPr lvl="5" algn="ctr" rtl="0">
              <a:spcBef>
                <a:spcPts val="0"/>
              </a:spcBef>
              <a:spcAft>
                <a:spcPts val="0"/>
              </a:spcAft>
              <a:buSzPts val="5000"/>
              <a:buNone/>
              <a:defRPr sz="5000"/>
            </a:lvl6pPr>
            <a:lvl7pPr lvl="6" algn="ctr" rtl="0">
              <a:spcBef>
                <a:spcPts val="0"/>
              </a:spcBef>
              <a:spcAft>
                <a:spcPts val="0"/>
              </a:spcAft>
              <a:buSzPts val="5000"/>
              <a:buNone/>
              <a:defRPr sz="5000"/>
            </a:lvl7pPr>
            <a:lvl8pPr lvl="7" algn="ctr" rtl="0">
              <a:spcBef>
                <a:spcPts val="0"/>
              </a:spcBef>
              <a:spcAft>
                <a:spcPts val="0"/>
              </a:spcAft>
              <a:buSzPts val="5000"/>
              <a:buNone/>
              <a:defRPr sz="5000"/>
            </a:lvl8pPr>
            <a:lvl9pPr lvl="8" algn="ctr" rtl="0">
              <a:spcBef>
                <a:spcPts val="0"/>
              </a:spcBef>
              <a:spcAft>
                <a:spcPts val="0"/>
              </a:spcAft>
              <a:buSzPts val="5000"/>
              <a:buNone/>
              <a:defRPr sz="5000"/>
            </a:lvl9pPr>
          </a:lstStyle>
          <a:p>
            <a:endParaRPr/>
          </a:p>
        </p:txBody>
      </p:sp>
      <p:sp>
        <p:nvSpPr>
          <p:cNvPr id="157" name="Google Shape;157;p9"/>
          <p:cNvSpPr txBox="1">
            <a:spLocks noGrp="1"/>
          </p:cNvSpPr>
          <p:nvPr>
            <p:ph type="subTitle" idx="1"/>
          </p:nvPr>
        </p:nvSpPr>
        <p:spPr>
          <a:xfrm>
            <a:off x="761000" y="4528000"/>
            <a:ext cx="10908300" cy="717900"/>
          </a:xfrm>
          <a:prstGeom prst="rect">
            <a:avLst/>
          </a:prstGeom>
        </p:spPr>
        <p:txBody>
          <a:bodyPr spcFirstLastPara="1" wrap="square" lIns="121900" tIns="121900" rIns="121900" bIns="121900" anchor="b" anchorCtr="0">
            <a:noAutofit/>
          </a:bodyPr>
          <a:lstStyle>
            <a:lvl1pPr lvl="0" algn="r" rtl="0">
              <a:lnSpc>
                <a:spcPct val="100000"/>
              </a:lnSpc>
              <a:spcBef>
                <a:spcPts val="0"/>
              </a:spcBef>
              <a:spcAft>
                <a:spcPts val="0"/>
              </a:spcAft>
              <a:buSzPts val="1900"/>
              <a:buNone/>
              <a:defRPr/>
            </a:lvl1pPr>
            <a:lvl2pPr lvl="1" algn="r" rtl="0">
              <a:lnSpc>
                <a:spcPct val="100000"/>
              </a:lnSpc>
              <a:spcBef>
                <a:spcPts val="0"/>
              </a:spcBef>
              <a:spcAft>
                <a:spcPts val="0"/>
              </a:spcAft>
              <a:buSzPts val="1900"/>
              <a:buNone/>
              <a:defRPr/>
            </a:lvl2pPr>
            <a:lvl3pPr lvl="2" algn="r" rtl="0">
              <a:lnSpc>
                <a:spcPct val="100000"/>
              </a:lnSpc>
              <a:spcBef>
                <a:spcPts val="0"/>
              </a:spcBef>
              <a:spcAft>
                <a:spcPts val="0"/>
              </a:spcAft>
              <a:buSzPts val="1900"/>
              <a:buNone/>
              <a:defRPr/>
            </a:lvl3pPr>
            <a:lvl4pPr lvl="3" algn="r" rtl="0">
              <a:lnSpc>
                <a:spcPct val="100000"/>
              </a:lnSpc>
              <a:spcBef>
                <a:spcPts val="0"/>
              </a:spcBef>
              <a:spcAft>
                <a:spcPts val="0"/>
              </a:spcAft>
              <a:buSzPts val="1900"/>
              <a:buNone/>
              <a:defRPr/>
            </a:lvl4pPr>
            <a:lvl5pPr lvl="4" algn="r" rtl="0">
              <a:lnSpc>
                <a:spcPct val="100000"/>
              </a:lnSpc>
              <a:spcBef>
                <a:spcPts val="0"/>
              </a:spcBef>
              <a:spcAft>
                <a:spcPts val="0"/>
              </a:spcAft>
              <a:buSzPts val="1900"/>
              <a:buNone/>
              <a:defRPr/>
            </a:lvl5pPr>
            <a:lvl6pPr lvl="5" algn="r" rtl="0">
              <a:lnSpc>
                <a:spcPct val="100000"/>
              </a:lnSpc>
              <a:spcBef>
                <a:spcPts val="0"/>
              </a:spcBef>
              <a:spcAft>
                <a:spcPts val="0"/>
              </a:spcAft>
              <a:buSzPts val="1900"/>
              <a:buNone/>
              <a:defRPr/>
            </a:lvl6pPr>
            <a:lvl7pPr lvl="6" algn="r" rtl="0">
              <a:lnSpc>
                <a:spcPct val="100000"/>
              </a:lnSpc>
              <a:spcBef>
                <a:spcPts val="0"/>
              </a:spcBef>
              <a:spcAft>
                <a:spcPts val="0"/>
              </a:spcAft>
              <a:buSzPts val="1900"/>
              <a:buNone/>
              <a:defRPr/>
            </a:lvl7pPr>
            <a:lvl8pPr lvl="7" algn="r" rtl="0">
              <a:lnSpc>
                <a:spcPct val="100000"/>
              </a:lnSpc>
              <a:spcBef>
                <a:spcPts val="0"/>
              </a:spcBef>
              <a:spcAft>
                <a:spcPts val="0"/>
              </a:spcAft>
              <a:buSzPts val="1900"/>
              <a:buNone/>
              <a:defRPr/>
            </a:lvl8pPr>
            <a:lvl9pPr lvl="8" algn="r" rtl="0">
              <a:lnSpc>
                <a:spcPct val="100000"/>
              </a:lnSpc>
              <a:spcBef>
                <a:spcPts val="0"/>
              </a:spcBef>
              <a:spcAft>
                <a:spcPts val="0"/>
              </a:spcAft>
              <a:buSzPts val="1900"/>
              <a:buNone/>
              <a:defRPr/>
            </a:lvl9pPr>
          </a:lstStyle>
          <a:p>
            <a:endParaRPr/>
          </a:p>
        </p:txBody>
      </p:sp>
      <p:sp>
        <p:nvSpPr>
          <p:cNvPr id="158" name="Google Shape;158;p9"/>
          <p:cNvSpPr txBox="1">
            <a:spLocks noGrp="1"/>
          </p:cNvSpPr>
          <p:nvPr>
            <p:ph type="sldNum" idx="12"/>
          </p:nvPr>
        </p:nvSpPr>
        <p:spPr>
          <a:xfrm>
            <a:off x="11409045" y="6333134"/>
            <a:ext cx="731700" cy="525000"/>
          </a:xfrm>
          <a:prstGeom prst="rect">
            <a:avLst/>
          </a:prstGeom>
        </p:spPr>
        <p:txBody>
          <a:bodyPr spcFirstLastPara="1" wrap="square" lIns="121900" tIns="121900" rIns="121900" bIns="121900"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009 Big Title">
  <p:cSld name="CUSTOM_7">
    <p:spTree>
      <p:nvGrpSpPr>
        <p:cNvPr id="1" name="Shape 159"/>
        <p:cNvGrpSpPr/>
        <p:nvPr/>
      </p:nvGrpSpPr>
      <p:grpSpPr>
        <a:xfrm>
          <a:off x="0" y="0"/>
          <a:ext cx="0" cy="0"/>
          <a:chOff x="0" y="0"/>
          <a:chExt cx="0" cy="0"/>
        </a:xfrm>
      </p:grpSpPr>
      <p:sp>
        <p:nvSpPr>
          <p:cNvPr id="160" name="Google Shape;160;p10"/>
          <p:cNvSpPr txBox="1">
            <a:spLocks noGrp="1"/>
          </p:cNvSpPr>
          <p:nvPr>
            <p:ph type="title"/>
          </p:nvPr>
        </p:nvSpPr>
        <p:spPr>
          <a:xfrm>
            <a:off x="1413700" y="1230075"/>
            <a:ext cx="8843100" cy="4371300"/>
          </a:xfrm>
          <a:prstGeom prst="rect">
            <a:avLst/>
          </a:prstGeom>
        </p:spPr>
        <p:txBody>
          <a:bodyPr spcFirstLastPara="1" wrap="square" lIns="121900" tIns="121900" rIns="121900" bIns="121900" anchor="ctr" anchorCtr="0">
            <a:noAutofit/>
          </a:bodyPr>
          <a:lstStyle>
            <a:lvl1pPr lvl="0" rtl="0">
              <a:spcBef>
                <a:spcPts val="0"/>
              </a:spcBef>
              <a:spcAft>
                <a:spcPts val="0"/>
              </a:spcAft>
              <a:buSzPts val="8000"/>
              <a:buNone/>
              <a:defRPr sz="8000"/>
            </a:lvl1pPr>
            <a:lvl2pPr lvl="1" rtl="0">
              <a:spcBef>
                <a:spcPts val="0"/>
              </a:spcBef>
              <a:spcAft>
                <a:spcPts val="0"/>
              </a:spcAft>
              <a:buSzPts val="8000"/>
              <a:buNone/>
              <a:defRPr sz="8000"/>
            </a:lvl2pPr>
            <a:lvl3pPr lvl="2" rtl="0">
              <a:spcBef>
                <a:spcPts val="0"/>
              </a:spcBef>
              <a:spcAft>
                <a:spcPts val="0"/>
              </a:spcAft>
              <a:buSzPts val="8000"/>
              <a:buNone/>
              <a:defRPr sz="8000"/>
            </a:lvl3pPr>
            <a:lvl4pPr lvl="3" rtl="0">
              <a:spcBef>
                <a:spcPts val="0"/>
              </a:spcBef>
              <a:spcAft>
                <a:spcPts val="0"/>
              </a:spcAft>
              <a:buSzPts val="8000"/>
              <a:buNone/>
              <a:defRPr sz="8000"/>
            </a:lvl4pPr>
            <a:lvl5pPr lvl="4" rtl="0">
              <a:spcBef>
                <a:spcPts val="0"/>
              </a:spcBef>
              <a:spcAft>
                <a:spcPts val="0"/>
              </a:spcAft>
              <a:buSzPts val="8000"/>
              <a:buNone/>
              <a:defRPr sz="8000"/>
            </a:lvl5pPr>
            <a:lvl6pPr lvl="5" rtl="0">
              <a:spcBef>
                <a:spcPts val="0"/>
              </a:spcBef>
              <a:spcAft>
                <a:spcPts val="0"/>
              </a:spcAft>
              <a:buSzPts val="8000"/>
              <a:buNone/>
              <a:defRPr sz="8000"/>
            </a:lvl6pPr>
            <a:lvl7pPr lvl="6" rtl="0">
              <a:spcBef>
                <a:spcPts val="0"/>
              </a:spcBef>
              <a:spcAft>
                <a:spcPts val="0"/>
              </a:spcAft>
              <a:buSzPts val="8000"/>
              <a:buNone/>
              <a:defRPr sz="8000"/>
            </a:lvl7pPr>
            <a:lvl8pPr lvl="7" rtl="0">
              <a:spcBef>
                <a:spcPts val="0"/>
              </a:spcBef>
              <a:spcAft>
                <a:spcPts val="0"/>
              </a:spcAft>
              <a:buSzPts val="8000"/>
              <a:buNone/>
              <a:defRPr sz="8000"/>
            </a:lvl8pPr>
            <a:lvl9pPr lvl="8" rtl="0">
              <a:spcBef>
                <a:spcPts val="0"/>
              </a:spcBef>
              <a:spcAft>
                <a:spcPts val="0"/>
              </a:spcAft>
              <a:buSzPts val="8000"/>
              <a:buNone/>
              <a:defRPr sz="8000"/>
            </a:lvl9pPr>
          </a:lstStyle>
          <a:p>
            <a:endParaRPr/>
          </a:p>
        </p:txBody>
      </p:sp>
      <p:sp>
        <p:nvSpPr>
          <p:cNvPr id="161" name="Google Shape;161;p10"/>
          <p:cNvSpPr txBox="1">
            <a:spLocks noGrp="1"/>
          </p:cNvSpPr>
          <p:nvPr>
            <p:ph type="sldNum" idx="12"/>
          </p:nvPr>
        </p:nvSpPr>
        <p:spPr>
          <a:xfrm>
            <a:off x="11409045" y="6333134"/>
            <a:ext cx="731700" cy="525000"/>
          </a:xfrm>
          <a:prstGeom prst="rect">
            <a:avLst/>
          </a:prstGeom>
        </p:spPr>
        <p:txBody>
          <a:bodyPr spcFirstLastPara="1" wrap="square" lIns="121900" tIns="121900" rIns="121900" bIns="121900"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162" name="Google Shape;162;p10"/>
          <p:cNvSpPr/>
          <p:nvPr/>
        </p:nvSpPr>
        <p:spPr>
          <a:xfrm>
            <a:off x="532500" y="470775"/>
            <a:ext cx="993900" cy="731400"/>
          </a:xfrm>
          <a:prstGeom prst="roundRect">
            <a:avLst>
              <a:gd name="adj" fmla="val 50000"/>
            </a:avLst>
          </a:prstGeom>
          <a:solidFill>
            <a:schemeClr val="accent3"/>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0"/>
          <p:cNvSpPr/>
          <p:nvPr/>
        </p:nvSpPr>
        <p:spPr>
          <a:xfrm>
            <a:off x="1672200" y="465425"/>
            <a:ext cx="1820700" cy="731400"/>
          </a:xfrm>
          <a:prstGeom prst="roundRect">
            <a:avLst>
              <a:gd name="adj" fmla="val 50000"/>
            </a:avLst>
          </a:prstGeom>
          <a:solidFill>
            <a:schemeClr val="accent3"/>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0"/>
          <p:cNvSpPr/>
          <p:nvPr/>
        </p:nvSpPr>
        <p:spPr>
          <a:xfrm>
            <a:off x="3638700" y="465425"/>
            <a:ext cx="731400" cy="731400"/>
          </a:xfrm>
          <a:prstGeom prst="ellipse">
            <a:avLst/>
          </a:prstGeom>
          <a:solidFill>
            <a:schemeClr val="accent3"/>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65" name="Google Shape;165;p10"/>
          <p:cNvCxnSpPr/>
          <p:nvPr/>
        </p:nvCxnSpPr>
        <p:spPr>
          <a:xfrm>
            <a:off x="4882825" y="670025"/>
            <a:ext cx="5283900" cy="0"/>
          </a:xfrm>
          <a:prstGeom prst="straightConnector1">
            <a:avLst/>
          </a:prstGeom>
          <a:noFill/>
          <a:ln w="19050" cap="flat" cmpd="sng">
            <a:solidFill>
              <a:schemeClr val="accent3"/>
            </a:solidFill>
            <a:prstDash val="solid"/>
            <a:round/>
            <a:headEnd type="none" w="med" len="med"/>
            <a:tailEnd type="none" w="med" len="med"/>
          </a:ln>
        </p:spPr>
      </p:cxnSp>
      <p:sp>
        <p:nvSpPr>
          <p:cNvPr id="166" name="Google Shape;166;p10"/>
          <p:cNvSpPr/>
          <p:nvPr/>
        </p:nvSpPr>
        <p:spPr>
          <a:xfrm>
            <a:off x="608700" y="318375"/>
            <a:ext cx="993900" cy="731400"/>
          </a:xfrm>
          <a:prstGeom prst="roundRect">
            <a:avLst>
              <a:gd name="adj" fmla="val 50000"/>
            </a:avLst>
          </a:prstGeom>
          <a:solidFill>
            <a:schemeClr val="accent1"/>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0"/>
          <p:cNvSpPr/>
          <p:nvPr/>
        </p:nvSpPr>
        <p:spPr>
          <a:xfrm>
            <a:off x="1748400" y="313025"/>
            <a:ext cx="1820700" cy="731400"/>
          </a:xfrm>
          <a:prstGeom prst="roundRect">
            <a:avLst>
              <a:gd name="adj" fmla="val 50000"/>
            </a:avLst>
          </a:prstGeom>
          <a:solidFill>
            <a:schemeClr val="accent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0"/>
          <p:cNvSpPr/>
          <p:nvPr/>
        </p:nvSpPr>
        <p:spPr>
          <a:xfrm>
            <a:off x="3714900" y="313025"/>
            <a:ext cx="731400" cy="731400"/>
          </a:xfrm>
          <a:prstGeom prst="ellipse">
            <a:avLst/>
          </a:prstGeom>
          <a:solidFill>
            <a:schemeClr val="accent1"/>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10"/>
          <p:cNvSpPr/>
          <p:nvPr/>
        </p:nvSpPr>
        <p:spPr>
          <a:xfrm>
            <a:off x="10017750" y="5813575"/>
            <a:ext cx="1820700" cy="731400"/>
          </a:xfrm>
          <a:prstGeom prst="roundRect">
            <a:avLst>
              <a:gd name="adj" fmla="val 50000"/>
            </a:avLst>
          </a:prstGeom>
          <a:solidFill>
            <a:schemeClr val="accent3"/>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10"/>
          <p:cNvSpPr/>
          <p:nvPr/>
        </p:nvSpPr>
        <p:spPr>
          <a:xfrm>
            <a:off x="10017750" y="4750100"/>
            <a:ext cx="993900" cy="731400"/>
          </a:xfrm>
          <a:prstGeom prst="roundRect">
            <a:avLst>
              <a:gd name="adj" fmla="val 50000"/>
            </a:avLst>
          </a:prstGeom>
          <a:solidFill>
            <a:schemeClr val="accent3"/>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10"/>
          <p:cNvSpPr/>
          <p:nvPr/>
        </p:nvSpPr>
        <p:spPr>
          <a:xfrm>
            <a:off x="10093950" y="5661175"/>
            <a:ext cx="1820700" cy="731400"/>
          </a:xfrm>
          <a:prstGeom prst="roundRect">
            <a:avLst>
              <a:gd name="adj" fmla="val 50000"/>
            </a:avLst>
          </a:prstGeom>
          <a:solidFill>
            <a:schemeClr val="accent1"/>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0"/>
          <p:cNvSpPr/>
          <p:nvPr/>
        </p:nvSpPr>
        <p:spPr>
          <a:xfrm>
            <a:off x="10093950" y="4597700"/>
            <a:ext cx="993900" cy="731400"/>
          </a:xfrm>
          <a:prstGeom prst="roundRect">
            <a:avLst>
              <a:gd name="adj" fmla="val 50000"/>
            </a:avLst>
          </a:prstGeom>
          <a:solidFill>
            <a:schemeClr val="accent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73" name="Google Shape;173;p10"/>
          <p:cNvCxnSpPr/>
          <p:nvPr/>
        </p:nvCxnSpPr>
        <p:spPr>
          <a:xfrm rot="10800000">
            <a:off x="10590900" y="1242425"/>
            <a:ext cx="0" cy="3110100"/>
          </a:xfrm>
          <a:prstGeom prst="straightConnector1">
            <a:avLst/>
          </a:prstGeom>
          <a:noFill/>
          <a:ln w="19050" cap="flat" cmpd="sng">
            <a:solidFill>
              <a:schemeClr val="accent3"/>
            </a:solidFill>
            <a:prstDash val="solid"/>
            <a:round/>
            <a:headEnd type="none" w="med" len="med"/>
            <a:tailEnd type="none" w="med" len="med"/>
          </a:ln>
        </p:spPr>
      </p:cxnSp>
      <p:cxnSp>
        <p:nvCxnSpPr>
          <p:cNvPr id="174" name="Google Shape;174;p10"/>
          <p:cNvCxnSpPr/>
          <p:nvPr/>
        </p:nvCxnSpPr>
        <p:spPr>
          <a:xfrm>
            <a:off x="11308200" y="5106200"/>
            <a:ext cx="735300" cy="0"/>
          </a:xfrm>
          <a:prstGeom prst="straightConnector1">
            <a:avLst/>
          </a:prstGeom>
          <a:noFill/>
          <a:ln w="19050" cap="flat" cmpd="sng">
            <a:solidFill>
              <a:schemeClr val="accent3"/>
            </a:solidFill>
            <a:prstDash val="solid"/>
            <a:round/>
            <a:headEnd type="none" w="med" len="med"/>
            <a:tailEnd type="none" w="med" len="med"/>
          </a:ln>
        </p:spPr>
      </p:cxnSp>
      <p:cxnSp>
        <p:nvCxnSpPr>
          <p:cNvPr id="175" name="Google Shape;175;p10"/>
          <p:cNvCxnSpPr/>
          <p:nvPr/>
        </p:nvCxnSpPr>
        <p:spPr>
          <a:xfrm rot="10800000">
            <a:off x="548375" y="6179275"/>
            <a:ext cx="9046800" cy="0"/>
          </a:xfrm>
          <a:prstGeom prst="straightConnector1">
            <a:avLst/>
          </a:prstGeom>
          <a:noFill/>
          <a:ln w="19050" cap="flat" cmpd="sng">
            <a:solidFill>
              <a:schemeClr val="accent3"/>
            </a:solidFill>
            <a:prstDash val="solid"/>
            <a:round/>
            <a:headEnd type="none" w="med" len="med"/>
            <a:tailEnd type="none" w="med" len="med"/>
          </a:ln>
        </p:spPr>
      </p:cxnSp>
      <p:grpSp>
        <p:nvGrpSpPr>
          <p:cNvPr id="176" name="Google Shape;176;p10"/>
          <p:cNvGrpSpPr/>
          <p:nvPr/>
        </p:nvGrpSpPr>
        <p:grpSpPr>
          <a:xfrm>
            <a:off x="10195775" y="343650"/>
            <a:ext cx="737725" cy="887475"/>
            <a:chOff x="4038950" y="1664675"/>
            <a:chExt cx="737725" cy="887475"/>
          </a:xfrm>
        </p:grpSpPr>
        <p:sp>
          <p:nvSpPr>
            <p:cNvPr id="177" name="Google Shape;177;p10"/>
            <p:cNvSpPr/>
            <p:nvPr/>
          </p:nvSpPr>
          <p:spPr>
            <a:xfrm>
              <a:off x="4038950" y="2255150"/>
              <a:ext cx="270000" cy="297000"/>
            </a:xfrm>
            <a:custGeom>
              <a:avLst/>
              <a:gdLst/>
              <a:ahLst/>
              <a:cxnLst/>
              <a:rect l="l" t="t" r="r" b="b"/>
              <a:pathLst>
                <a:path w="2160000" h="2160000" extrusionOk="0">
                  <a:moveTo>
                    <a:pt x="1095825" y="0"/>
                  </a:moveTo>
                  <a:lnTo>
                    <a:pt x="1108157" y="0"/>
                  </a:lnTo>
                  <a:lnTo>
                    <a:pt x="1113289" y="101634"/>
                  </a:lnTo>
                  <a:cubicBezTo>
                    <a:pt x="1164909" y="609924"/>
                    <a:pt x="1568999" y="1014015"/>
                    <a:pt x="2077289" y="1065634"/>
                  </a:cubicBezTo>
                  <a:lnTo>
                    <a:pt x="2160000" y="1069811"/>
                  </a:lnTo>
                  <a:lnTo>
                    <a:pt x="2160000" y="1089613"/>
                  </a:lnTo>
                  <a:lnTo>
                    <a:pt x="2143732" y="1088791"/>
                  </a:lnTo>
                  <a:cubicBezTo>
                    <a:pt x="1584543" y="1088791"/>
                    <a:pt x="1124615" y="1513770"/>
                    <a:pt x="1069308" y="2058367"/>
                  </a:cubicBezTo>
                  <a:lnTo>
                    <a:pt x="1064176" y="2160000"/>
                  </a:lnTo>
                  <a:lnTo>
                    <a:pt x="1051844" y="2160000"/>
                  </a:lnTo>
                  <a:lnTo>
                    <a:pt x="1046712" y="2058367"/>
                  </a:lnTo>
                  <a:cubicBezTo>
                    <a:pt x="995093" y="1550077"/>
                    <a:pt x="591002" y="1145987"/>
                    <a:pt x="82712" y="1094367"/>
                  </a:cubicBezTo>
                  <a:lnTo>
                    <a:pt x="0" y="1090190"/>
                  </a:lnTo>
                  <a:lnTo>
                    <a:pt x="0" y="1070389"/>
                  </a:lnTo>
                  <a:lnTo>
                    <a:pt x="16269" y="1071210"/>
                  </a:lnTo>
                  <a:cubicBezTo>
                    <a:pt x="575458" y="1071210"/>
                    <a:pt x="1035386" y="646231"/>
                    <a:pt x="1090693" y="101634"/>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sp>
          <p:nvSpPr>
            <p:cNvPr id="178" name="Google Shape;178;p10"/>
            <p:cNvSpPr/>
            <p:nvPr/>
          </p:nvSpPr>
          <p:spPr>
            <a:xfrm>
              <a:off x="4233150" y="1664675"/>
              <a:ext cx="270000" cy="297000"/>
            </a:xfrm>
            <a:custGeom>
              <a:avLst/>
              <a:gdLst/>
              <a:ahLst/>
              <a:cxnLst/>
              <a:rect l="l" t="t" r="r" b="b"/>
              <a:pathLst>
                <a:path w="2160000" h="2160000" extrusionOk="0">
                  <a:moveTo>
                    <a:pt x="1095825" y="0"/>
                  </a:moveTo>
                  <a:lnTo>
                    <a:pt x="1108157" y="0"/>
                  </a:lnTo>
                  <a:lnTo>
                    <a:pt x="1113289" y="101634"/>
                  </a:lnTo>
                  <a:cubicBezTo>
                    <a:pt x="1164909" y="609924"/>
                    <a:pt x="1568999" y="1014015"/>
                    <a:pt x="2077289" y="1065634"/>
                  </a:cubicBezTo>
                  <a:lnTo>
                    <a:pt x="2160000" y="1069811"/>
                  </a:lnTo>
                  <a:lnTo>
                    <a:pt x="2160000" y="1089613"/>
                  </a:lnTo>
                  <a:lnTo>
                    <a:pt x="2143732" y="1088791"/>
                  </a:lnTo>
                  <a:cubicBezTo>
                    <a:pt x="1584543" y="1088791"/>
                    <a:pt x="1124615" y="1513770"/>
                    <a:pt x="1069308" y="2058367"/>
                  </a:cubicBezTo>
                  <a:lnTo>
                    <a:pt x="1064176" y="2160000"/>
                  </a:lnTo>
                  <a:lnTo>
                    <a:pt x="1051844" y="2160000"/>
                  </a:lnTo>
                  <a:lnTo>
                    <a:pt x="1046712" y="2058367"/>
                  </a:lnTo>
                  <a:cubicBezTo>
                    <a:pt x="995093" y="1550077"/>
                    <a:pt x="591002" y="1145987"/>
                    <a:pt x="82712" y="1094367"/>
                  </a:cubicBezTo>
                  <a:lnTo>
                    <a:pt x="0" y="1090190"/>
                  </a:lnTo>
                  <a:lnTo>
                    <a:pt x="0" y="1070389"/>
                  </a:lnTo>
                  <a:lnTo>
                    <a:pt x="16269" y="1071210"/>
                  </a:lnTo>
                  <a:cubicBezTo>
                    <a:pt x="575458" y="1071210"/>
                    <a:pt x="1035386" y="646231"/>
                    <a:pt x="1090693" y="101634"/>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sp>
          <p:nvSpPr>
            <p:cNvPr id="179" name="Google Shape;179;p10"/>
            <p:cNvSpPr/>
            <p:nvPr/>
          </p:nvSpPr>
          <p:spPr>
            <a:xfrm>
              <a:off x="4506675" y="2089550"/>
              <a:ext cx="270000" cy="297000"/>
            </a:xfrm>
            <a:custGeom>
              <a:avLst/>
              <a:gdLst/>
              <a:ahLst/>
              <a:cxnLst/>
              <a:rect l="l" t="t" r="r" b="b"/>
              <a:pathLst>
                <a:path w="2160000" h="2160000" extrusionOk="0">
                  <a:moveTo>
                    <a:pt x="1095825" y="0"/>
                  </a:moveTo>
                  <a:lnTo>
                    <a:pt x="1108157" y="0"/>
                  </a:lnTo>
                  <a:lnTo>
                    <a:pt x="1113289" y="101634"/>
                  </a:lnTo>
                  <a:cubicBezTo>
                    <a:pt x="1164909" y="609924"/>
                    <a:pt x="1568999" y="1014015"/>
                    <a:pt x="2077289" y="1065634"/>
                  </a:cubicBezTo>
                  <a:lnTo>
                    <a:pt x="2160000" y="1069811"/>
                  </a:lnTo>
                  <a:lnTo>
                    <a:pt x="2160000" y="1089613"/>
                  </a:lnTo>
                  <a:lnTo>
                    <a:pt x="2143732" y="1088791"/>
                  </a:lnTo>
                  <a:cubicBezTo>
                    <a:pt x="1584543" y="1088791"/>
                    <a:pt x="1124615" y="1513770"/>
                    <a:pt x="1069308" y="2058367"/>
                  </a:cubicBezTo>
                  <a:lnTo>
                    <a:pt x="1064176" y="2160000"/>
                  </a:lnTo>
                  <a:lnTo>
                    <a:pt x="1051844" y="2160000"/>
                  </a:lnTo>
                  <a:lnTo>
                    <a:pt x="1046712" y="2058367"/>
                  </a:lnTo>
                  <a:cubicBezTo>
                    <a:pt x="995093" y="1550077"/>
                    <a:pt x="591002" y="1145987"/>
                    <a:pt x="82712" y="1094367"/>
                  </a:cubicBezTo>
                  <a:lnTo>
                    <a:pt x="0" y="1090190"/>
                  </a:lnTo>
                  <a:lnTo>
                    <a:pt x="0" y="1070389"/>
                  </a:lnTo>
                  <a:lnTo>
                    <a:pt x="16269" y="1071210"/>
                  </a:lnTo>
                  <a:cubicBezTo>
                    <a:pt x="575458" y="1071210"/>
                    <a:pt x="1035386" y="646231"/>
                    <a:pt x="1090693" y="101634"/>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008 Three columns">
  <p:cSld name="CUSTOM_8">
    <p:spTree>
      <p:nvGrpSpPr>
        <p:cNvPr id="1" name="Shape 180"/>
        <p:cNvGrpSpPr/>
        <p:nvPr/>
      </p:nvGrpSpPr>
      <p:grpSpPr>
        <a:xfrm>
          <a:off x="0" y="0"/>
          <a:ext cx="0" cy="0"/>
          <a:chOff x="0" y="0"/>
          <a:chExt cx="0" cy="0"/>
        </a:xfrm>
      </p:grpSpPr>
      <p:sp>
        <p:nvSpPr>
          <p:cNvPr id="181" name="Google Shape;181;p11"/>
          <p:cNvSpPr txBox="1">
            <a:spLocks noGrp="1"/>
          </p:cNvSpPr>
          <p:nvPr>
            <p:ph type="subTitle" idx="1"/>
          </p:nvPr>
        </p:nvSpPr>
        <p:spPr>
          <a:xfrm>
            <a:off x="1217558" y="2071460"/>
            <a:ext cx="9755100" cy="501300"/>
          </a:xfrm>
          <a:prstGeom prst="rect">
            <a:avLst/>
          </a:prstGeom>
        </p:spPr>
        <p:txBody>
          <a:bodyPr spcFirstLastPara="1" wrap="square" lIns="121900" tIns="121900" rIns="121900" bIns="121900" anchor="t" anchorCtr="0">
            <a:noAutofit/>
          </a:bodyPr>
          <a:lstStyle>
            <a:lvl1pPr lvl="0" rtl="0">
              <a:spcBef>
                <a:spcPts val="0"/>
              </a:spcBef>
              <a:spcAft>
                <a:spcPts val="0"/>
              </a:spcAft>
              <a:buClr>
                <a:schemeClr val="lt2"/>
              </a:buClr>
              <a:buSzPts val="1800"/>
              <a:buNone/>
              <a:defRPr sz="1800" b="1">
                <a:solidFill>
                  <a:schemeClr val="lt2"/>
                </a:solidFill>
                <a:highlight>
                  <a:schemeClr val="accent3"/>
                </a:highlight>
              </a:defRPr>
            </a:lvl1pPr>
            <a:lvl2pPr lvl="1" rtl="0">
              <a:spcBef>
                <a:spcPts val="2100"/>
              </a:spcBef>
              <a:spcAft>
                <a:spcPts val="0"/>
              </a:spcAft>
              <a:buClr>
                <a:schemeClr val="lt2"/>
              </a:buClr>
              <a:buSzPts val="1800"/>
              <a:buNone/>
              <a:defRPr sz="1800" b="1">
                <a:solidFill>
                  <a:schemeClr val="lt2"/>
                </a:solidFill>
                <a:highlight>
                  <a:schemeClr val="accent3"/>
                </a:highlight>
              </a:defRPr>
            </a:lvl2pPr>
            <a:lvl3pPr lvl="2" rtl="0">
              <a:spcBef>
                <a:spcPts val="2100"/>
              </a:spcBef>
              <a:spcAft>
                <a:spcPts val="0"/>
              </a:spcAft>
              <a:buClr>
                <a:schemeClr val="lt2"/>
              </a:buClr>
              <a:buSzPts val="1800"/>
              <a:buNone/>
              <a:defRPr sz="1800" b="1">
                <a:solidFill>
                  <a:schemeClr val="lt2"/>
                </a:solidFill>
                <a:highlight>
                  <a:schemeClr val="accent3"/>
                </a:highlight>
              </a:defRPr>
            </a:lvl3pPr>
            <a:lvl4pPr lvl="3" rtl="0">
              <a:spcBef>
                <a:spcPts val="2100"/>
              </a:spcBef>
              <a:spcAft>
                <a:spcPts val="0"/>
              </a:spcAft>
              <a:buClr>
                <a:schemeClr val="lt2"/>
              </a:buClr>
              <a:buSzPts val="1800"/>
              <a:buNone/>
              <a:defRPr sz="1800" b="1">
                <a:solidFill>
                  <a:schemeClr val="lt2"/>
                </a:solidFill>
                <a:highlight>
                  <a:schemeClr val="accent3"/>
                </a:highlight>
              </a:defRPr>
            </a:lvl4pPr>
            <a:lvl5pPr lvl="4" rtl="0">
              <a:spcBef>
                <a:spcPts val="2100"/>
              </a:spcBef>
              <a:spcAft>
                <a:spcPts val="0"/>
              </a:spcAft>
              <a:buClr>
                <a:schemeClr val="lt2"/>
              </a:buClr>
              <a:buSzPts val="1800"/>
              <a:buNone/>
              <a:defRPr sz="1800" b="1">
                <a:solidFill>
                  <a:schemeClr val="lt2"/>
                </a:solidFill>
                <a:highlight>
                  <a:schemeClr val="accent3"/>
                </a:highlight>
              </a:defRPr>
            </a:lvl5pPr>
            <a:lvl6pPr lvl="5" rtl="0">
              <a:spcBef>
                <a:spcPts val="2100"/>
              </a:spcBef>
              <a:spcAft>
                <a:spcPts val="0"/>
              </a:spcAft>
              <a:buClr>
                <a:schemeClr val="lt2"/>
              </a:buClr>
              <a:buSzPts val="1800"/>
              <a:buNone/>
              <a:defRPr sz="1800" b="1">
                <a:solidFill>
                  <a:schemeClr val="lt2"/>
                </a:solidFill>
                <a:highlight>
                  <a:schemeClr val="accent3"/>
                </a:highlight>
              </a:defRPr>
            </a:lvl6pPr>
            <a:lvl7pPr lvl="6" rtl="0">
              <a:spcBef>
                <a:spcPts val="2100"/>
              </a:spcBef>
              <a:spcAft>
                <a:spcPts val="0"/>
              </a:spcAft>
              <a:buClr>
                <a:schemeClr val="lt2"/>
              </a:buClr>
              <a:buSzPts val="1800"/>
              <a:buNone/>
              <a:defRPr sz="1800" b="1">
                <a:solidFill>
                  <a:schemeClr val="lt2"/>
                </a:solidFill>
                <a:highlight>
                  <a:schemeClr val="accent3"/>
                </a:highlight>
              </a:defRPr>
            </a:lvl7pPr>
            <a:lvl8pPr lvl="7" rtl="0">
              <a:spcBef>
                <a:spcPts val="2100"/>
              </a:spcBef>
              <a:spcAft>
                <a:spcPts val="0"/>
              </a:spcAft>
              <a:buClr>
                <a:schemeClr val="lt2"/>
              </a:buClr>
              <a:buSzPts val="1800"/>
              <a:buNone/>
              <a:defRPr sz="1800" b="1">
                <a:solidFill>
                  <a:schemeClr val="lt2"/>
                </a:solidFill>
                <a:highlight>
                  <a:schemeClr val="accent3"/>
                </a:highlight>
              </a:defRPr>
            </a:lvl8pPr>
            <a:lvl9pPr lvl="8" rtl="0">
              <a:spcBef>
                <a:spcPts val="2100"/>
              </a:spcBef>
              <a:spcAft>
                <a:spcPts val="2100"/>
              </a:spcAft>
              <a:buClr>
                <a:schemeClr val="lt2"/>
              </a:buClr>
              <a:buSzPts val="1800"/>
              <a:buNone/>
              <a:defRPr sz="1800" b="1">
                <a:solidFill>
                  <a:schemeClr val="lt2"/>
                </a:solidFill>
                <a:highlight>
                  <a:schemeClr val="accent3"/>
                </a:highlight>
              </a:defRPr>
            </a:lvl9pPr>
          </a:lstStyle>
          <a:p>
            <a:endParaRPr/>
          </a:p>
        </p:txBody>
      </p:sp>
      <p:sp>
        <p:nvSpPr>
          <p:cNvPr id="182" name="Google Shape;182;p11"/>
          <p:cNvSpPr txBox="1">
            <a:spLocks noGrp="1"/>
          </p:cNvSpPr>
          <p:nvPr>
            <p:ph type="subTitle" idx="2"/>
          </p:nvPr>
        </p:nvSpPr>
        <p:spPr>
          <a:xfrm>
            <a:off x="1217558" y="3397185"/>
            <a:ext cx="9755100" cy="501300"/>
          </a:xfrm>
          <a:prstGeom prst="rect">
            <a:avLst/>
          </a:prstGeom>
        </p:spPr>
        <p:txBody>
          <a:bodyPr spcFirstLastPara="1" wrap="square" lIns="121900" tIns="121900" rIns="121900" bIns="121900" anchor="t" anchorCtr="0">
            <a:noAutofit/>
          </a:bodyPr>
          <a:lstStyle>
            <a:lvl1pPr lvl="0" rtl="0">
              <a:spcBef>
                <a:spcPts val="0"/>
              </a:spcBef>
              <a:spcAft>
                <a:spcPts val="0"/>
              </a:spcAft>
              <a:buClr>
                <a:schemeClr val="lt2"/>
              </a:buClr>
              <a:buSzPts val="1800"/>
              <a:buNone/>
              <a:defRPr sz="1800" b="1">
                <a:solidFill>
                  <a:schemeClr val="lt2"/>
                </a:solidFill>
                <a:highlight>
                  <a:schemeClr val="accent3"/>
                </a:highlight>
              </a:defRPr>
            </a:lvl1pPr>
            <a:lvl2pPr lvl="1" rtl="0">
              <a:spcBef>
                <a:spcPts val="2100"/>
              </a:spcBef>
              <a:spcAft>
                <a:spcPts val="0"/>
              </a:spcAft>
              <a:buClr>
                <a:schemeClr val="lt2"/>
              </a:buClr>
              <a:buSzPts val="1800"/>
              <a:buNone/>
              <a:defRPr sz="1800" b="1">
                <a:solidFill>
                  <a:schemeClr val="lt2"/>
                </a:solidFill>
                <a:highlight>
                  <a:schemeClr val="accent3"/>
                </a:highlight>
              </a:defRPr>
            </a:lvl2pPr>
            <a:lvl3pPr lvl="2" rtl="0">
              <a:spcBef>
                <a:spcPts val="2100"/>
              </a:spcBef>
              <a:spcAft>
                <a:spcPts val="0"/>
              </a:spcAft>
              <a:buClr>
                <a:schemeClr val="lt2"/>
              </a:buClr>
              <a:buSzPts val="1800"/>
              <a:buNone/>
              <a:defRPr sz="1800" b="1">
                <a:solidFill>
                  <a:schemeClr val="lt2"/>
                </a:solidFill>
                <a:highlight>
                  <a:schemeClr val="accent3"/>
                </a:highlight>
              </a:defRPr>
            </a:lvl3pPr>
            <a:lvl4pPr lvl="3" rtl="0">
              <a:spcBef>
                <a:spcPts val="2100"/>
              </a:spcBef>
              <a:spcAft>
                <a:spcPts val="0"/>
              </a:spcAft>
              <a:buClr>
                <a:schemeClr val="lt2"/>
              </a:buClr>
              <a:buSzPts val="1800"/>
              <a:buNone/>
              <a:defRPr sz="1800" b="1">
                <a:solidFill>
                  <a:schemeClr val="lt2"/>
                </a:solidFill>
                <a:highlight>
                  <a:schemeClr val="accent3"/>
                </a:highlight>
              </a:defRPr>
            </a:lvl4pPr>
            <a:lvl5pPr lvl="4" rtl="0">
              <a:spcBef>
                <a:spcPts val="2100"/>
              </a:spcBef>
              <a:spcAft>
                <a:spcPts val="0"/>
              </a:spcAft>
              <a:buClr>
                <a:schemeClr val="lt2"/>
              </a:buClr>
              <a:buSzPts val="1800"/>
              <a:buNone/>
              <a:defRPr sz="1800" b="1">
                <a:solidFill>
                  <a:schemeClr val="lt2"/>
                </a:solidFill>
                <a:highlight>
                  <a:schemeClr val="accent3"/>
                </a:highlight>
              </a:defRPr>
            </a:lvl5pPr>
            <a:lvl6pPr lvl="5" rtl="0">
              <a:spcBef>
                <a:spcPts val="2100"/>
              </a:spcBef>
              <a:spcAft>
                <a:spcPts val="0"/>
              </a:spcAft>
              <a:buClr>
                <a:schemeClr val="lt2"/>
              </a:buClr>
              <a:buSzPts val="1800"/>
              <a:buNone/>
              <a:defRPr sz="1800" b="1">
                <a:solidFill>
                  <a:schemeClr val="lt2"/>
                </a:solidFill>
                <a:highlight>
                  <a:schemeClr val="accent3"/>
                </a:highlight>
              </a:defRPr>
            </a:lvl6pPr>
            <a:lvl7pPr lvl="6" rtl="0">
              <a:spcBef>
                <a:spcPts val="2100"/>
              </a:spcBef>
              <a:spcAft>
                <a:spcPts val="0"/>
              </a:spcAft>
              <a:buClr>
                <a:schemeClr val="lt2"/>
              </a:buClr>
              <a:buSzPts val="1800"/>
              <a:buNone/>
              <a:defRPr sz="1800" b="1">
                <a:solidFill>
                  <a:schemeClr val="lt2"/>
                </a:solidFill>
                <a:highlight>
                  <a:schemeClr val="accent3"/>
                </a:highlight>
              </a:defRPr>
            </a:lvl7pPr>
            <a:lvl8pPr lvl="7" rtl="0">
              <a:spcBef>
                <a:spcPts val="2100"/>
              </a:spcBef>
              <a:spcAft>
                <a:spcPts val="0"/>
              </a:spcAft>
              <a:buClr>
                <a:schemeClr val="lt2"/>
              </a:buClr>
              <a:buSzPts val="1800"/>
              <a:buNone/>
              <a:defRPr sz="1800" b="1">
                <a:solidFill>
                  <a:schemeClr val="lt2"/>
                </a:solidFill>
                <a:highlight>
                  <a:schemeClr val="accent3"/>
                </a:highlight>
              </a:defRPr>
            </a:lvl8pPr>
            <a:lvl9pPr lvl="8" rtl="0">
              <a:spcBef>
                <a:spcPts val="2100"/>
              </a:spcBef>
              <a:spcAft>
                <a:spcPts val="2100"/>
              </a:spcAft>
              <a:buClr>
                <a:schemeClr val="lt2"/>
              </a:buClr>
              <a:buSzPts val="1800"/>
              <a:buNone/>
              <a:defRPr sz="1800" b="1">
                <a:solidFill>
                  <a:schemeClr val="lt2"/>
                </a:solidFill>
                <a:highlight>
                  <a:schemeClr val="accent3"/>
                </a:highlight>
              </a:defRPr>
            </a:lvl9pPr>
          </a:lstStyle>
          <a:p>
            <a:endParaRPr/>
          </a:p>
        </p:txBody>
      </p:sp>
      <p:sp>
        <p:nvSpPr>
          <p:cNvPr id="183" name="Google Shape;183;p11"/>
          <p:cNvSpPr txBox="1">
            <a:spLocks noGrp="1"/>
          </p:cNvSpPr>
          <p:nvPr>
            <p:ph type="subTitle" idx="3"/>
          </p:nvPr>
        </p:nvSpPr>
        <p:spPr>
          <a:xfrm>
            <a:off x="1217558" y="4722911"/>
            <a:ext cx="9755100" cy="501300"/>
          </a:xfrm>
          <a:prstGeom prst="rect">
            <a:avLst/>
          </a:prstGeom>
        </p:spPr>
        <p:txBody>
          <a:bodyPr spcFirstLastPara="1" wrap="square" lIns="121900" tIns="121900" rIns="121900" bIns="121900" anchor="t" anchorCtr="0">
            <a:noAutofit/>
          </a:bodyPr>
          <a:lstStyle>
            <a:lvl1pPr lvl="0" rtl="0">
              <a:spcBef>
                <a:spcPts val="0"/>
              </a:spcBef>
              <a:spcAft>
                <a:spcPts val="0"/>
              </a:spcAft>
              <a:buClr>
                <a:schemeClr val="lt2"/>
              </a:buClr>
              <a:buSzPts val="1800"/>
              <a:buNone/>
              <a:defRPr sz="1800" b="1">
                <a:solidFill>
                  <a:schemeClr val="lt2"/>
                </a:solidFill>
                <a:highlight>
                  <a:schemeClr val="accent3"/>
                </a:highlight>
              </a:defRPr>
            </a:lvl1pPr>
            <a:lvl2pPr lvl="1" rtl="0">
              <a:spcBef>
                <a:spcPts val="2100"/>
              </a:spcBef>
              <a:spcAft>
                <a:spcPts val="0"/>
              </a:spcAft>
              <a:buClr>
                <a:schemeClr val="lt2"/>
              </a:buClr>
              <a:buSzPts val="1800"/>
              <a:buNone/>
              <a:defRPr sz="1800" b="1">
                <a:solidFill>
                  <a:schemeClr val="lt2"/>
                </a:solidFill>
                <a:highlight>
                  <a:schemeClr val="accent3"/>
                </a:highlight>
              </a:defRPr>
            </a:lvl2pPr>
            <a:lvl3pPr lvl="2" rtl="0">
              <a:spcBef>
                <a:spcPts val="2100"/>
              </a:spcBef>
              <a:spcAft>
                <a:spcPts val="0"/>
              </a:spcAft>
              <a:buClr>
                <a:schemeClr val="lt2"/>
              </a:buClr>
              <a:buSzPts val="1800"/>
              <a:buNone/>
              <a:defRPr sz="1800" b="1">
                <a:solidFill>
                  <a:schemeClr val="lt2"/>
                </a:solidFill>
                <a:highlight>
                  <a:schemeClr val="accent3"/>
                </a:highlight>
              </a:defRPr>
            </a:lvl3pPr>
            <a:lvl4pPr lvl="3" rtl="0">
              <a:spcBef>
                <a:spcPts val="2100"/>
              </a:spcBef>
              <a:spcAft>
                <a:spcPts val="0"/>
              </a:spcAft>
              <a:buClr>
                <a:schemeClr val="lt2"/>
              </a:buClr>
              <a:buSzPts val="1800"/>
              <a:buNone/>
              <a:defRPr sz="1800" b="1">
                <a:solidFill>
                  <a:schemeClr val="lt2"/>
                </a:solidFill>
                <a:highlight>
                  <a:schemeClr val="accent3"/>
                </a:highlight>
              </a:defRPr>
            </a:lvl4pPr>
            <a:lvl5pPr lvl="4" rtl="0">
              <a:spcBef>
                <a:spcPts val="2100"/>
              </a:spcBef>
              <a:spcAft>
                <a:spcPts val="0"/>
              </a:spcAft>
              <a:buClr>
                <a:schemeClr val="lt2"/>
              </a:buClr>
              <a:buSzPts val="1800"/>
              <a:buNone/>
              <a:defRPr sz="1800" b="1">
                <a:solidFill>
                  <a:schemeClr val="lt2"/>
                </a:solidFill>
                <a:highlight>
                  <a:schemeClr val="accent3"/>
                </a:highlight>
              </a:defRPr>
            </a:lvl5pPr>
            <a:lvl6pPr lvl="5" rtl="0">
              <a:spcBef>
                <a:spcPts val="2100"/>
              </a:spcBef>
              <a:spcAft>
                <a:spcPts val="0"/>
              </a:spcAft>
              <a:buClr>
                <a:schemeClr val="lt2"/>
              </a:buClr>
              <a:buSzPts val="1800"/>
              <a:buNone/>
              <a:defRPr sz="1800" b="1">
                <a:solidFill>
                  <a:schemeClr val="lt2"/>
                </a:solidFill>
                <a:highlight>
                  <a:schemeClr val="accent3"/>
                </a:highlight>
              </a:defRPr>
            </a:lvl6pPr>
            <a:lvl7pPr lvl="6" rtl="0">
              <a:spcBef>
                <a:spcPts val="2100"/>
              </a:spcBef>
              <a:spcAft>
                <a:spcPts val="0"/>
              </a:spcAft>
              <a:buClr>
                <a:schemeClr val="lt2"/>
              </a:buClr>
              <a:buSzPts val="1800"/>
              <a:buNone/>
              <a:defRPr sz="1800" b="1">
                <a:solidFill>
                  <a:schemeClr val="lt2"/>
                </a:solidFill>
                <a:highlight>
                  <a:schemeClr val="accent3"/>
                </a:highlight>
              </a:defRPr>
            </a:lvl7pPr>
            <a:lvl8pPr lvl="7" rtl="0">
              <a:spcBef>
                <a:spcPts val="2100"/>
              </a:spcBef>
              <a:spcAft>
                <a:spcPts val="0"/>
              </a:spcAft>
              <a:buClr>
                <a:schemeClr val="lt2"/>
              </a:buClr>
              <a:buSzPts val="1800"/>
              <a:buNone/>
              <a:defRPr sz="1800" b="1">
                <a:solidFill>
                  <a:schemeClr val="lt2"/>
                </a:solidFill>
                <a:highlight>
                  <a:schemeClr val="accent3"/>
                </a:highlight>
              </a:defRPr>
            </a:lvl8pPr>
            <a:lvl9pPr lvl="8" rtl="0">
              <a:spcBef>
                <a:spcPts val="2100"/>
              </a:spcBef>
              <a:spcAft>
                <a:spcPts val="2100"/>
              </a:spcAft>
              <a:buClr>
                <a:schemeClr val="lt2"/>
              </a:buClr>
              <a:buSzPts val="1800"/>
              <a:buNone/>
              <a:defRPr sz="1800" b="1">
                <a:solidFill>
                  <a:schemeClr val="lt2"/>
                </a:solidFill>
                <a:highlight>
                  <a:schemeClr val="accent3"/>
                </a:highlight>
              </a:defRPr>
            </a:lvl9pPr>
          </a:lstStyle>
          <a:p>
            <a:endParaRPr/>
          </a:p>
        </p:txBody>
      </p:sp>
      <p:sp>
        <p:nvSpPr>
          <p:cNvPr id="184" name="Google Shape;184;p11"/>
          <p:cNvSpPr txBox="1">
            <a:spLocks noGrp="1"/>
          </p:cNvSpPr>
          <p:nvPr>
            <p:ph type="title"/>
          </p:nvPr>
        </p:nvSpPr>
        <p:spPr>
          <a:xfrm>
            <a:off x="1217550" y="1132562"/>
            <a:ext cx="9755100" cy="630600"/>
          </a:xfrm>
          <a:prstGeom prst="rect">
            <a:avLst/>
          </a:prstGeom>
        </p:spPr>
        <p:txBody>
          <a:bodyPr spcFirstLastPara="1" wrap="square" lIns="121900" tIns="121900" rIns="121900" bIns="121900" anchor="t" anchorCtr="0">
            <a:noAutofit/>
          </a:bodyPr>
          <a:lstStyle>
            <a:lvl1pPr marL="0" marR="0" lvl="0" indent="0" algn="l" rtl="0">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185" name="Google Shape;185;p11"/>
          <p:cNvSpPr txBox="1">
            <a:spLocks noGrp="1"/>
          </p:cNvSpPr>
          <p:nvPr>
            <p:ph type="body" idx="4"/>
          </p:nvPr>
        </p:nvSpPr>
        <p:spPr>
          <a:xfrm>
            <a:off x="1217550" y="2433230"/>
            <a:ext cx="9755100" cy="764100"/>
          </a:xfrm>
          <a:prstGeom prst="rect">
            <a:avLst/>
          </a:prstGeom>
        </p:spPr>
        <p:txBody>
          <a:bodyPr spcFirstLastPara="1" wrap="square" lIns="121900" tIns="121900" rIns="121900" bIns="121900" anchor="t" anchorCtr="0">
            <a:noAutofit/>
          </a:bodyPr>
          <a:lstStyle>
            <a:lvl1pPr marL="457200" lvl="0" indent="-317500">
              <a:spcBef>
                <a:spcPts val="0"/>
              </a:spcBef>
              <a:spcAft>
                <a:spcPts val="0"/>
              </a:spcAft>
              <a:buSzPts val="1400"/>
              <a:buChar char="●"/>
              <a:defRPr sz="1400"/>
            </a:lvl1pPr>
            <a:lvl2pPr marL="914400" lvl="1" indent="-317500">
              <a:spcBef>
                <a:spcPts val="2100"/>
              </a:spcBef>
              <a:spcAft>
                <a:spcPts val="0"/>
              </a:spcAft>
              <a:buSzPts val="1400"/>
              <a:buChar char="○"/>
              <a:defRPr sz="1400"/>
            </a:lvl2pPr>
            <a:lvl3pPr marL="1371600" lvl="2" indent="-317500">
              <a:spcBef>
                <a:spcPts val="2100"/>
              </a:spcBef>
              <a:spcAft>
                <a:spcPts val="0"/>
              </a:spcAft>
              <a:buSzPts val="1400"/>
              <a:buChar char="■"/>
              <a:defRPr sz="1400"/>
            </a:lvl3pPr>
            <a:lvl4pPr marL="1828800" lvl="3" indent="-317500">
              <a:spcBef>
                <a:spcPts val="2100"/>
              </a:spcBef>
              <a:spcAft>
                <a:spcPts val="0"/>
              </a:spcAft>
              <a:buSzPts val="1400"/>
              <a:buChar char="●"/>
              <a:defRPr sz="1400"/>
            </a:lvl4pPr>
            <a:lvl5pPr marL="2286000" lvl="4" indent="-317500">
              <a:spcBef>
                <a:spcPts val="2100"/>
              </a:spcBef>
              <a:spcAft>
                <a:spcPts val="0"/>
              </a:spcAft>
              <a:buSzPts val="1400"/>
              <a:buChar char="○"/>
              <a:defRPr sz="1400"/>
            </a:lvl5pPr>
            <a:lvl6pPr marL="2743200" lvl="5" indent="-317500">
              <a:spcBef>
                <a:spcPts val="2100"/>
              </a:spcBef>
              <a:spcAft>
                <a:spcPts val="0"/>
              </a:spcAft>
              <a:buSzPts val="1400"/>
              <a:buChar char="■"/>
              <a:defRPr sz="1400"/>
            </a:lvl6pPr>
            <a:lvl7pPr marL="3200400" lvl="6" indent="-317500">
              <a:spcBef>
                <a:spcPts val="2100"/>
              </a:spcBef>
              <a:spcAft>
                <a:spcPts val="0"/>
              </a:spcAft>
              <a:buSzPts val="1400"/>
              <a:buChar char="●"/>
              <a:defRPr sz="1400"/>
            </a:lvl7pPr>
            <a:lvl8pPr marL="3657600" lvl="7" indent="-317500">
              <a:spcBef>
                <a:spcPts val="2100"/>
              </a:spcBef>
              <a:spcAft>
                <a:spcPts val="0"/>
              </a:spcAft>
              <a:buSzPts val="1400"/>
              <a:buChar char="○"/>
              <a:defRPr sz="1400"/>
            </a:lvl8pPr>
            <a:lvl9pPr marL="4114800" lvl="8" indent="-317500">
              <a:spcBef>
                <a:spcPts val="2100"/>
              </a:spcBef>
              <a:spcAft>
                <a:spcPts val="2100"/>
              </a:spcAft>
              <a:buSzPts val="1400"/>
              <a:buChar char="■"/>
              <a:defRPr sz="1400"/>
            </a:lvl9pPr>
          </a:lstStyle>
          <a:p>
            <a:endParaRPr/>
          </a:p>
        </p:txBody>
      </p:sp>
      <p:sp>
        <p:nvSpPr>
          <p:cNvPr id="186" name="Google Shape;186;p11"/>
          <p:cNvSpPr txBox="1">
            <a:spLocks noGrp="1"/>
          </p:cNvSpPr>
          <p:nvPr>
            <p:ph type="body" idx="5"/>
          </p:nvPr>
        </p:nvSpPr>
        <p:spPr>
          <a:xfrm>
            <a:off x="1217550" y="3749512"/>
            <a:ext cx="9755100" cy="762900"/>
          </a:xfrm>
          <a:prstGeom prst="rect">
            <a:avLst/>
          </a:prstGeom>
        </p:spPr>
        <p:txBody>
          <a:bodyPr spcFirstLastPara="1" wrap="square" lIns="121900" tIns="121900" rIns="121900" bIns="121900" anchor="t" anchorCtr="0">
            <a:noAutofit/>
          </a:bodyPr>
          <a:lstStyle>
            <a:lvl1pPr marL="457200" lvl="0" indent="-317500">
              <a:spcBef>
                <a:spcPts val="0"/>
              </a:spcBef>
              <a:spcAft>
                <a:spcPts val="0"/>
              </a:spcAft>
              <a:buSzPts val="1400"/>
              <a:buChar char="●"/>
              <a:defRPr sz="1400"/>
            </a:lvl1pPr>
            <a:lvl2pPr marL="914400" lvl="1" indent="-317500">
              <a:spcBef>
                <a:spcPts val="2100"/>
              </a:spcBef>
              <a:spcAft>
                <a:spcPts val="0"/>
              </a:spcAft>
              <a:buSzPts val="1400"/>
              <a:buChar char="○"/>
              <a:defRPr sz="1400"/>
            </a:lvl2pPr>
            <a:lvl3pPr marL="1371600" lvl="2" indent="-317500">
              <a:spcBef>
                <a:spcPts val="2100"/>
              </a:spcBef>
              <a:spcAft>
                <a:spcPts val="0"/>
              </a:spcAft>
              <a:buSzPts val="1400"/>
              <a:buChar char="■"/>
              <a:defRPr sz="1400"/>
            </a:lvl3pPr>
            <a:lvl4pPr marL="1828800" lvl="3" indent="-317500">
              <a:spcBef>
                <a:spcPts val="2100"/>
              </a:spcBef>
              <a:spcAft>
                <a:spcPts val="0"/>
              </a:spcAft>
              <a:buSzPts val="1400"/>
              <a:buChar char="●"/>
              <a:defRPr sz="1400"/>
            </a:lvl4pPr>
            <a:lvl5pPr marL="2286000" lvl="4" indent="-317500">
              <a:spcBef>
                <a:spcPts val="2100"/>
              </a:spcBef>
              <a:spcAft>
                <a:spcPts val="0"/>
              </a:spcAft>
              <a:buSzPts val="1400"/>
              <a:buChar char="○"/>
              <a:defRPr sz="1400"/>
            </a:lvl5pPr>
            <a:lvl6pPr marL="2743200" lvl="5" indent="-317500">
              <a:spcBef>
                <a:spcPts val="2100"/>
              </a:spcBef>
              <a:spcAft>
                <a:spcPts val="0"/>
              </a:spcAft>
              <a:buSzPts val="1400"/>
              <a:buChar char="■"/>
              <a:defRPr sz="1400"/>
            </a:lvl6pPr>
            <a:lvl7pPr marL="3200400" lvl="6" indent="-317500">
              <a:spcBef>
                <a:spcPts val="2100"/>
              </a:spcBef>
              <a:spcAft>
                <a:spcPts val="0"/>
              </a:spcAft>
              <a:buSzPts val="1400"/>
              <a:buChar char="●"/>
              <a:defRPr sz="1400"/>
            </a:lvl7pPr>
            <a:lvl8pPr marL="3657600" lvl="7" indent="-317500">
              <a:spcBef>
                <a:spcPts val="2100"/>
              </a:spcBef>
              <a:spcAft>
                <a:spcPts val="0"/>
              </a:spcAft>
              <a:buSzPts val="1400"/>
              <a:buChar char="○"/>
              <a:defRPr sz="1400"/>
            </a:lvl8pPr>
            <a:lvl9pPr marL="4114800" lvl="8" indent="-317500">
              <a:spcBef>
                <a:spcPts val="2100"/>
              </a:spcBef>
              <a:spcAft>
                <a:spcPts val="2100"/>
              </a:spcAft>
              <a:buSzPts val="1400"/>
              <a:buChar char="■"/>
              <a:defRPr sz="1400"/>
            </a:lvl9pPr>
          </a:lstStyle>
          <a:p>
            <a:endParaRPr/>
          </a:p>
        </p:txBody>
      </p:sp>
      <p:sp>
        <p:nvSpPr>
          <p:cNvPr id="187" name="Google Shape;187;p11"/>
          <p:cNvSpPr txBox="1">
            <a:spLocks noGrp="1"/>
          </p:cNvSpPr>
          <p:nvPr>
            <p:ph type="body" idx="6"/>
          </p:nvPr>
        </p:nvSpPr>
        <p:spPr>
          <a:xfrm>
            <a:off x="1217550" y="5064309"/>
            <a:ext cx="9756900" cy="762900"/>
          </a:xfrm>
          <a:prstGeom prst="rect">
            <a:avLst/>
          </a:prstGeom>
        </p:spPr>
        <p:txBody>
          <a:bodyPr spcFirstLastPara="1" wrap="square" lIns="121900" tIns="121900" rIns="121900" bIns="121900" anchor="t" anchorCtr="0">
            <a:noAutofit/>
          </a:bodyPr>
          <a:lstStyle>
            <a:lvl1pPr marL="457200" lvl="0" indent="-317500">
              <a:spcBef>
                <a:spcPts val="0"/>
              </a:spcBef>
              <a:spcAft>
                <a:spcPts val="0"/>
              </a:spcAft>
              <a:buSzPts val="1400"/>
              <a:buChar char="●"/>
              <a:defRPr sz="1400"/>
            </a:lvl1pPr>
            <a:lvl2pPr marL="914400" lvl="1" indent="-317500">
              <a:spcBef>
                <a:spcPts val="2100"/>
              </a:spcBef>
              <a:spcAft>
                <a:spcPts val="0"/>
              </a:spcAft>
              <a:buSzPts val="1400"/>
              <a:buChar char="○"/>
              <a:defRPr sz="1400"/>
            </a:lvl2pPr>
            <a:lvl3pPr marL="1371600" lvl="2" indent="-317500">
              <a:spcBef>
                <a:spcPts val="2100"/>
              </a:spcBef>
              <a:spcAft>
                <a:spcPts val="0"/>
              </a:spcAft>
              <a:buSzPts val="1400"/>
              <a:buChar char="■"/>
              <a:defRPr sz="1400"/>
            </a:lvl3pPr>
            <a:lvl4pPr marL="1828800" lvl="3" indent="-317500">
              <a:spcBef>
                <a:spcPts val="2100"/>
              </a:spcBef>
              <a:spcAft>
                <a:spcPts val="0"/>
              </a:spcAft>
              <a:buSzPts val="1400"/>
              <a:buChar char="●"/>
              <a:defRPr sz="1400"/>
            </a:lvl4pPr>
            <a:lvl5pPr marL="2286000" lvl="4" indent="-317500">
              <a:spcBef>
                <a:spcPts val="2100"/>
              </a:spcBef>
              <a:spcAft>
                <a:spcPts val="0"/>
              </a:spcAft>
              <a:buSzPts val="1400"/>
              <a:buChar char="○"/>
              <a:defRPr sz="1400"/>
            </a:lvl5pPr>
            <a:lvl6pPr marL="2743200" lvl="5" indent="-317500">
              <a:spcBef>
                <a:spcPts val="2100"/>
              </a:spcBef>
              <a:spcAft>
                <a:spcPts val="0"/>
              </a:spcAft>
              <a:buSzPts val="1400"/>
              <a:buChar char="■"/>
              <a:defRPr sz="1400"/>
            </a:lvl6pPr>
            <a:lvl7pPr marL="3200400" lvl="6" indent="-317500">
              <a:spcBef>
                <a:spcPts val="2100"/>
              </a:spcBef>
              <a:spcAft>
                <a:spcPts val="0"/>
              </a:spcAft>
              <a:buSzPts val="1400"/>
              <a:buChar char="●"/>
              <a:defRPr sz="1400"/>
            </a:lvl7pPr>
            <a:lvl8pPr marL="3657600" lvl="7" indent="-317500">
              <a:spcBef>
                <a:spcPts val="2100"/>
              </a:spcBef>
              <a:spcAft>
                <a:spcPts val="0"/>
              </a:spcAft>
              <a:buSzPts val="1400"/>
              <a:buChar char="○"/>
              <a:defRPr sz="1400"/>
            </a:lvl8pPr>
            <a:lvl9pPr marL="4114800" lvl="8" indent="-317500">
              <a:spcBef>
                <a:spcPts val="2100"/>
              </a:spcBef>
              <a:spcAft>
                <a:spcPts val="2100"/>
              </a:spcAft>
              <a:buSzPts val="1400"/>
              <a:buChar char="■"/>
              <a:defRPr sz="1400"/>
            </a:lvl9pPr>
          </a:lstStyle>
          <a:p>
            <a:endParaRPr/>
          </a:p>
        </p:txBody>
      </p:sp>
      <p:sp>
        <p:nvSpPr>
          <p:cNvPr id="188" name="Google Shape;188;p11"/>
          <p:cNvSpPr txBox="1">
            <a:spLocks noGrp="1"/>
          </p:cNvSpPr>
          <p:nvPr>
            <p:ph type="sldNum" idx="12"/>
          </p:nvPr>
        </p:nvSpPr>
        <p:spPr>
          <a:xfrm>
            <a:off x="11409045" y="6333134"/>
            <a:ext cx="731700" cy="525000"/>
          </a:xfrm>
          <a:prstGeom prst="rect">
            <a:avLst/>
          </a:prstGeom>
        </p:spPr>
        <p:txBody>
          <a:bodyPr spcFirstLastPara="1" wrap="square" lIns="121900" tIns="121900" rIns="121900" bIns="121900"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189" name="Google Shape;189;p11"/>
          <p:cNvSpPr/>
          <p:nvPr/>
        </p:nvSpPr>
        <p:spPr>
          <a:xfrm>
            <a:off x="303900" y="411727"/>
            <a:ext cx="675900" cy="515400"/>
          </a:xfrm>
          <a:prstGeom prst="roundRect">
            <a:avLst>
              <a:gd name="adj" fmla="val 50000"/>
            </a:avLst>
          </a:prstGeom>
          <a:solidFill>
            <a:schemeClr val="accent3"/>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1"/>
          <p:cNvSpPr/>
          <p:nvPr/>
        </p:nvSpPr>
        <p:spPr>
          <a:xfrm>
            <a:off x="1079131" y="407965"/>
            <a:ext cx="1239600" cy="515400"/>
          </a:xfrm>
          <a:prstGeom prst="roundRect">
            <a:avLst>
              <a:gd name="adj" fmla="val 50000"/>
            </a:avLst>
          </a:prstGeom>
          <a:solidFill>
            <a:schemeClr val="accent3"/>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1"/>
          <p:cNvSpPr/>
          <p:nvPr/>
        </p:nvSpPr>
        <p:spPr>
          <a:xfrm>
            <a:off x="2416758" y="407965"/>
            <a:ext cx="497400" cy="515400"/>
          </a:xfrm>
          <a:prstGeom prst="ellipse">
            <a:avLst/>
          </a:prstGeom>
          <a:solidFill>
            <a:schemeClr val="accent3"/>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92" name="Google Shape;192;p11"/>
          <p:cNvCxnSpPr/>
          <p:nvPr/>
        </p:nvCxnSpPr>
        <p:spPr>
          <a:xfrm>
            <a:off x="3160913" y="601238"/>
            <a:ext cx="4394100" cy="0"/>
          </a:xfrm>
          <a:prstGeom prst="straightConnector1">
            <a:avLst/>
          </a:prstGeom>
          <a:noFill/>
          <a:ln w="19050" cap="flat" cmpd="sng">
            <a:solidFill>
              <a:schemeClr val="accent3"/>
            </a:solidFill>
            <a:prstDash val="solid"/>
            <a:round/>
            <a:headEnd type="none" w="med" len="med"/>
            <a:tailEnd type="none" w="med" len="med"/>
          </a:ln>
        </p:spPr>
      </p:cxnSp>
      <p:sp>
        <p:nvSpPr>
          <p:cNvPr id="193" name="Google Shape;193;p11"/>
          <p:cNvSpPr/>
          <p:nvPr/>
        </p:nvSpPr>
        <p:spPr>
          <a:xfrm>
            <a:off x="355732" y="304562"/>
            <a:ext cx="675900" cy="515400"/>
          </a:xfrm>
          <a:prstGeom prst="roundRect">
            <a:avLst>
              <a:gd name="adj" fmla="val 50000"/>
            </a:avLst>
          </a:prstGeom>
          <a:solidFill>
            <a:schemeClr val="accent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1"/>
          <p:cNvSpPr/>
          <p:nvPr/>
        </p:nvSpPr>
        <p:spPr>
          <a:xfrm>
            <a:off x="1130963" y="300800"/>
            <a:ext cx="1239600" cy="515400"/>
          </a:xfrm>
          <a:prstGeom prst="roundRect">
            <a:avLst>
              <a:gd name="adj" fmla="val 50000"/>
            </a:avLst>
          </a:prstGeom>
          <a:solidFill>
            <a:schemeClr val="accent1"/>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1"/>
          <p:cNvSpPr/>
          <p:nvPr/>
        </p:nvSpPr>
        <p:spPr>
          <a:xfrm>
            <a:off x="2468589" y="300800"/>
            <a:ext cx="497400" cy="515400"/>
          </a:xfrm>
          <a:prstGeom prst="ellipse">
            <a:avLst/>
          </a:prstGeom>
          <a:solidFill>
            <a:schemeClr val="accent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1"/>
          <p:cNvSpPr/>
          <p:nvPr/>
        </p:nvSpPr>
        <p:spPr>
          <a:xfrm>
            <a:off x="11127815" y="6032232"/>
            <a:ext cx="675900" cy="515400"/>
          </a:xfrm>
          <a:prstGeom prst="roundRect">
            <a:avLst>
              <a:gd name="adj" fmla="val 50000"/>
            </a:avLst>
          </a:prstGeom>
          <a:solidFill>
            <a:schemeClr val="accent3"/>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1"/>
          <p:cNvSpPr/>
          <p:nvPr/>
        </p:nvSpPr>
        <p:spPr>
          <a:xfrm>
            <a:off x="9788916" y="6028470"/>
            <a:ext cx="1239600" cy="515400"/>
          </a:xfrm>
          <a:prstGeom prst="roundRect">
            <a:avLst>
              <a:gd name="adj" fmla="val 50000"/>
            </a:avLst>
          </a:prstGeom>
          <a:solidFill>
            <a:schemeClr val="accent3"/>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1"/>
          <p:cNvSpPr/>
          <p:nvPr/>
        </p:nvSpPr>
        <p:spPr>
          <a:xfrm>
            <a:off x="9193674" y="6028470"/>
            <a:ext cx="497400" cy="515400"/>
          </a:xfrm>
          <a:prstGeom prst="ellipse">
            <a:avLst/>
          </a:prstGeom>
          <a:solidFill>
            <a:schemeClr val="accent3"/>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99" name="Google Shape;199;p11"/>
          <p:cNvCxnSpPr/>
          <p:nvPr/>
        </p:nvCxnSpPr>
        <p:spPr>
          <a:xfrm rot="10800000">
            <a:off x="4604537" y="6221743"/>
            <a:ext cx="4394100" cy="0"/>
          </a:xfrm>
          <a:prstGeom prst="straightConnector1">
            <a:avLst/>
          </a:prstGeom>
          <a:noFill/>
          <a:ln w="19050" cap="flat" cmpd="sng">
            <a:solidFill>
              <a:schemeClr val="accent3"/>
            </a:solidFill>
            <a:prstDash val="solid"/>
            <a:round/>
            <a:headEnd type="none" w="med" len="med"/>
            <a:tailEnd type="none" w="med" len="med"/>
          </a:ln>
        </p:spPr>
      </p:cxnSp>
      <p:sp>
        <p:nvSpPr>
          <p:cNvPr id="200" name="Google Shape;200;p11"/>
          <p:cNvSpPr/>
          <p:nvPr/>
        </p:nvSpPr>
        <p:spPr>
          <a:xfrm>
            <a:off x="11179647" y="5925067"/>
            <a:ext cx="675900" cy="515400"/>
          </a:xfrm>
          <a:prstGeom prst="roundRect">
            <a:avLst>
              <a:gd name="adj" fmla="val 50000"/>
            </a:avLst>
          </a:prstGeom>
          <a:solidFill>
            <a:schemeClr val="accent1"/>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1"/>
          <p:cNvSpPr/>
          <p:nvPr/>
        </p:nvSpPr>
        <p:spPr>
          <a:xfrm>
            <a:off x="9840748" y="5921305"/>
            <a:ext cx="1239600" cy="515400"/>
          </a:xfrm>
          <a:prstGeom prst="roundRect">
            <a:avLst>
              <a:gd name="adj" fmla="val 50000"/>
            </a:avLst>
          </a:prstGeom>
          <a:solidFill>
            <a:schemeClr val="accent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1"/>
          <p:cNvSpPr/>
          <p:nvPr/>
        </p:nvSpPr>
        <p:spPr>
          <a:xfrm>
            <a:off x="9245506" y="5921305"/>
            <a:ext cx="497400" cy="515400"/>
          </a:xfrm>
          <a:prstGeom prst="ellipse">
            <a:avLst/>
          </a:prstGeom>
          <a:solidFill>
            <a:schemeClr val="accent1"/>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3" name="Google Shape;203;p11"/>
          <p:cNvGrpSpPr/>
          <p:nvPr/>
        </p:nvGrpSpPr>
        <p:grpSpPr>
          <a:xfrm>
            <a:off x="11287175" y="149950"/>
            <a:ext cx="737725" cy="887475"/>
            <a:chOff x="4038950" y="1664675"/>
            <a:chExt cx="737725" cy="887475"/>
          </a:xfrm>
        </p:grpSpPr>
        <p:sp>
          <p:nvSpPr>
            <p:cNvPr id="204" name="Google Shape;204;p11"/>
            <p:cNvSpPr/>
            <p:nvPr/>
          </p:nvSpPr>
          <p:spPr>
            <a:xfrm>
              <a:off x="4038950" y="2255150"/>
              <a:ext cx="270000" cy="297000"/>
            </a:xfrm>
            <a:custGeom>
              <a:avLst/>
              <a:gdLst/>
              <a:ahLst/>
              <a:cxnLst/>
              <a:rect l="l" t="t" r="r" b="b"/>
              <a:pathLst>
                <a:path w="2160000" h="2160000" extrusionOk="0">
                  <a:moveTo>
                    <a:pt x="1095825" y="0"/>
                  </a:moveTo>
                  <a:lnTo>
                    <a:pt x="1108157" y="0"/>
                  </a:lnTo>
                  <a:lnTo>
                    <a:pt x="1113289" y="101634"/>
                  </a:lnTo>
                  <a:cubicBezTo>
                    <a:pt x="1164909" y="609924"/>
                    <a:pt x="1568999" y="1014015"/>
                    <a:pt x="2077289" y="1065634"/>
                  </a:cubicBezTo>
                  <a:lnTo>
                    <a:pt x="2160000" y="1069811"/>
                  </a:lnTo>
                  <a:lnTo>
                    <a:pt x="2160000" y="1089613"/>
                  </a:lnTo>
                  <a:lnTo>
                    <a:pt x="2143732" y="1088791"/>
                  </a:lnTo>
                  <a:cubicBezTo>
                    <a:pt x="1584543" y="1088791"/>
                    <a:pt x="1124615" y="1513770"/>
                    <a:pt x="1069308" y="2058367"/>
                  </a:cubicBezTo>
                  <a:lnTo>
                    <a:pt x="1064176" y="2160000"/>
                  </a:lnTo>
                  <a:lnTo>
                    <a:pt x="1051844" y="2160000"/>
                  </a:lnTo>
                  <a:lnTo>
                    <a:pt x="1046712" y="2058367"/>
                  </a:lnTo>
                  <a:cubicBezTo>
                    <a:pt x="995093" y="1550077"/>
                    <a:pt x="591002" y="1145987"/>
                    <a:pt x="82712" y="1094367"/>
                  </a:cubicBezTo>
                  <a:lnTo>
                    <a:pt x="0" y="1090190"/>
                  </a:lnTo>
                  <a:lnTo>
                    <a:pt x="0" y="1070389"/>
                  </a:lnTo>
                  <a:lnTo>
                    <a:pt x="16269" y="1071210"/>
                  </a:lnTo>
                  <a:cubicBezTo>
                    <a:pt x="575458" y="1071210"/>
                    <a:pt x="1035386" y="646231"/>
                    <a:pt x="1090693" y="101634"/>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sp>
          <p:nvSpPr>
            <p:cNvPr id="205" name="Google Shape;205;p11"/>
            <p:cNvSpPr/>
            <p:nvPr/>
          </p:nvSpPr>
          <p:spPr>
            <a:xfrm>
              <a:off x="4233150" y="1664675"/>
              <a:ext cx="270000" cy="297000"/>
            </a:xfrm>
            <a:custGeom>
              <a:avLst/>
              <a:gdLst/>
              <a:ahLst/>
              <a:cxnLst/>
              <a:rect l="l" t="t" r="r" b="b"/>
              <a:pathLst>
                <a:path w="2160000" h="2160000" extrusionOk="0">
                  <a:moveTo>
                    <a:pt x="1095825" y="0"/>
                  </a:moveTo>
                  <a:lnTo>
                    <a:pt x="1108157" y="0"/>
                  </a:lnTo>
                  <a:lnTo>
                    <a:pt x="1113289" y="101634"/>
                  </a:lnTo>
                  <a:cubicBezTo>
                    <a:pt x="1164909" y="609924"/>
                    <a:pt x="1568999" y="1014015"/>
                    <a:pt x="2077289" y="1065634"/>
                  </a:cubicBezTo>
                  <a:lnTo>
                    <a:pt x="2160000" y="1069811"/>
                  </a:lnTo>
                  <a:lnTo>
                    <a:pt x="2160000" y="1089613"/>
                  </a:lnTo>
                  <a:lnTo>
                    <a:pt x="2143732" y="1088791"/>
                  </a:lnTo>
                  <a:cubicBezTo>
                    <a:pt x="1584543" y="1088791"/>
                    <a:pt x="1124615" y="1513770"/>
                    <a:pt x="1069308" y="2058367"/>
                  </a:cubicBezTo>
                  <a:lnTo>
                    <a:pt x="1064176" y="2160000"/>
                  </a:lnTo>
                  <a:lnTo>
                    <a:pt x="1051844" y="2160000"/>
                  </a:lnTo>
                  <a:lnTo>
                    <a:pt x="1046712" y="2058367"/>
                  </a:lnTo>
                  <a:cubicBezTo>
                    <a:pt x="995093" y="1550077"/>
                    <a:pt x="591002" y="1145987"/>
                    <a:pt x="82712" y="1094367"/>
                  </a:cubicBezTo>
                  <a:lnTo>
                    <a:pt x="0" y="1090190"/>
                  </a:lnTo>
                  <a:lnTo>
                    <a:pt x="0" y="1070389"/>
                  </a:lnTo>
                  <a:lnTo>
                    <a:pt x="16269" y="1071210"/>
                  </a:lnTo>
                  <a:cubicBezTo>
                    <a:pt x="575458" y="1071210"/>
                    <a:pt x="1035386" y="646231"/>
                    <a:pt x="1090693" y="101634"/>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sp>
          <p:nvSpPr>
            <p:cNvPr id="206" name="Google Shape;206;p11"/>
            <p:cNvSpPr/>
            <p:nvPr/>
          </p:nvSpPr>
          <p:spPr>
            <a:xfrm>
              <a:off x="4506675" y="2089550"/>
              <a:ext cx="270000" cy="297000"/>
            </a:xfrm>
            <a:custGeom>
              <a:avLst/>
              <a:gdLst/>
              <a:ahLst/>
              <a:cxnLst/>
              <a:rect l="l" t="t" r="r" b="b"/>
              <a:pathLst>
                <a:path w="2160000" h="2160000" extrusionOk="0">
                  <a:moveTo>
                    <a:pt x="1095825" y="0"/>
                  </a:moveTo>
                  <a:lnTo>
                    <a:pt x="1108157" y="0"/>
                  </a:lnTo>
                  <a:lnTo>
                    <a:pt x="1113289" y="101634"/>
                  </a:lnTo>
                  <a:cubicBezTo>
                    <a:pt x="1164909" y="609924"/>
                    <a:pt x="1568999" y="1014015"/>
                    <a:pt x="2077289" y="1065634"/>
                  </a:cubicBezTo>
                  <a:lnTo>
                    <a:pt x="2160000" y="1069811"/>
                  </a:lnTo>
                  <a:lnTo>
                    <a:pt x="2160000" y="1089613"/>
                  </a:lnTo>
                  <a:lnTo>
                    <a:pt x="2143732" y="1088791"/>
                  </a:lnTo>
                  <a:cubicBezTo>
                    <a:pt x="1584543" y="1088791"/>
                    <a:pt x="1124615" y="1513770"/>
                    <a:pt x="1069308" y="2058367"/>
                  </a:cubicBezTo>
                  <a:lnTo>
                    <a:pt x="1064176" y="2160000"/>
                  </a:lnTo>
                  <a:lnTo>
                    <a:pt x="1051844" y="2160000"/>
                  </a:lnTo>
                  <a:lnTo>
                    <a:pt x="1046712" y="2058367"/>
                  </a:lnTo>
                  <a:cubicBezTo>
                    <a:pt x="995093" y="1550077"/>
                    <a:pt x="591002" y="1145987"/>
                    <a:pt x="82712" y="1094367"/>
                  </a:cubicBezTo>
                  <a:lnTo>
                    <a:pt x="0" y="1090190"/>
                  </a:lnTo>
                  <a:lnTo>
                    <a:pt x="0" y="1070389"/>
                  </a:lnTo>
                  <a:lnTo>
                    <a:pt x="16269" y="1071210"/>
                  </a:lnTo>
                  <a:cubicBezTo>
                    <a:pt x="575458" y="1071210"/>
                    <a:pt x="1035386" y="646231"/>
                    <a:pt x="1090693" y="101634"/>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grpSp>
      <p:cxnSp>
        <p:nvCxnSpPr>
          <p:cNvPr id="207" name="Google Shape;207;p11"/>
          <p:cNvCxnSpPr/>
          <p:nvPr/>
        </p:nvCxnSpPr>
        <p:spPr>
          <a:xfrm rot="10800000">
            <a:off x="683750" y="1321375"/>
            <a:ext cx="0" cy="4815900"/>
          </a:xfrm>
          <a:prstGeom prst="straightConnector1">
            <a:avLst/>
          </a:prstGeom>
          <a:noFill/>
          <a:ln w="19050" cap="flat" cmpd="sng">
            <a:solidFill>
              <a:schemeClr val="accent3"/>
            </a:solidFill>
            <a:prstDash val="solid"/>
            <a:round/>
            <a:headEnd type="none" w="med" len="med"/>
            <a:tailEnd type="none" w="med" len="med"/>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010 Text and Image">
  <p:cSld name="CUSTOM_9">
    <p:spTree>
      <p:nvGrpSpPr>
        <p:cNvPr id="1" name="Shape 236"/>
        <p:cNvGrpSpPr/>
        <p:nvPr/>
      </p:nvGrpSpPr>
      <p:grpSpPr>
        <a:xfrm>
          <a:off x="0" y="0"/>
          <a:ext cx="0" cy="0"/>
          <a:chOff x="0" y="0"/>
          <a:chExt cx="0" cy="0"/>
        </a:xfrm>
      </p:grpSpPr>
      <p:sp>
        <p:nvSpPr>
          <p:cNvPr id="237" name="Google Shape;237;p13"/>
          <p:cNvSpPr txBox="1">
            <a:spLocks noGrp="1"/>
          </p:cNvSpPr>
          <p:nvPr>
            <p:ph type="title"/>
          </p:nvPr>
        </p:nvSpPr>
        <p:spPr>
          <a:xfrm>
            <a:off x="411275" y="1727000"/>
            <a:ext cx="4458300" cy="2377200"/>
          </a:xfrm>
          <a:prstGeom prst="rect">
            <a:avLst/>
          </a:prstGeom>
        </p:spPr>
        <p:txBody>
          <a:bodyPr spcFirstLastPara="1" wrap="square" lIns="121900" tIns="121900" rIns="121900" bIns="121900" anchor="ctr" anchorCtr="0">
            <a:noAutofit/>
          </a:bodyPr>
          <a:lstStyle>
            <a:lvl1pPr lvl="0" rtl="0">
              <a:spcBef>
                <a:spcPts val="0"/>
              </a:spcBef>
              <a:spcAft>
                <a:spcPts val="0"/>
              </a:spcAft>
              <a:buSzPts val="6000"/>
              <a:buNone/>
              <a:defRPr sz="6000"/>
            </a:lvl1pPr>
            <a:lvl2pPr lvl="1" rtl="0">
              <a:spcBef>
                <a:spcPts val="0"/>
              </a:spcBef>
              <a:spcAft>
                <a:spcPts val="0"/>
              </a:spcAft>
              <a:buSzPts val="15000"/>
              <a:buNone/>
              <a:defRPr sz="15000"/>
            </a:lvl2pPr>
            <a:lvl3pPr lvl="2" rtl="0">
              <a:spcBef>
                <a:spcPts val="0"/>
              </a:spcBef>
              <a:spcAft>
                <a:spcPts val="0"/>
              </a:spcAft>
              <a:buSzPts val="15000"/>
              <a:buNone/>
              <a:defRPr sz="15000"/>
            </a:lvl3pPr>
            <a:lvl4pPr lvl="3" rtl="0">
              <a:spcBef>
                <a:spcPts val="0"/>
              </a:spcBef>
              <a:spcAft>
                <a:spcPts val="0"/>
              </a:spcAft>
              <a:buSzPts val="15000"/>
              <a:buNone/>
              <a:defRPr sz="15000"/>
            </a:lvl4pPr>
            <a:lvl5pPr lvl="4" rtl="0">
              <a:spcBef>
                <a:spcPts val="0"/>
              </a:spcBef>
              <a:spcAft>
                <a:spcPts val="0"/>
              </a:spcAft>
              <a:buSzPts val="15000"/>
              <a:buNone/>
              <a:defRPr sz="15000"/>
            </a:lvl5pPr>
            <a:lvl6pPr lvl="5" rtl="0">
              <a:spcBef>
                <a:spcPts val="0"/>
              </a:spcBef>
              <a:spcAft>
                <a:spcPts val="0"/>
              </a:spcAft>
              <a:buSzPts val="15000"/>
              <a:buNone/>
              <a:defRPr sz="15000"/>
            </a:lvl6pPr>
            <a:lvl7pPr lvl="6" rtl="0">
              <a:spcBef>
                <a:spcPts val="0"/>
              </a:spcBef>
              <a:spcAft>
                <a:spcPts val="0"/>
              </a:spcAft>
              <a:buSzPts val="15000"/>
              <a:buNone/>
              <a:defRPr sz="15000"/>
            </a:lvl7pPr>
            <a:lvl8pPr lvl="7" rtl="0">
              <a:spcBef>
                <a:spcPts val="0"/>
              </a:spcBef>
              <a:spcAft>
                <a:spcPts val="0"/>
              </a:spcAft>
              <a:buSzPts val="15000"/>
              <a:buNone/>
              <a:defRPr sz="15000"/>
            </a:lvl8pPr>
            <a:lvl9pPr lvl="8" rtl="0">
              <a:spcBef>
                <a:spcPts val="0"/>
              </a:spcBef>
              <a:spcAft>
                <a:spcPts val="0"/>
              </a:spcAft>
              <a:buSzPts val="15000"/>
              <a:buNone/>
              <a:defRPr sz="15000"/>
            </a:lvl9pPr>
          </a:lstStyle>
          <a:p>
            <a:endParaRPr/>
          </a:p>
        </p:txBody>
      </p:sp>
      <p:sp>
        <p:nvSpPr>
          <p:cNvPr id="238" name="Google Shape;238;p13"/>
          <p:cNvSpPr txBox="1">
            <a:spLocks noGrp="1"/>
          </p:cNvSpPr>
          <p:nvPr>
            <p:ph type="subTitle" idx="1"/>
          </p:nvPr>
        </p:nvSpPr>
        <p:spPr>
          <a:xfrm>
            <a:off x="411275" y="5029775"/>
            <a:ext cx="4458300" cy="717900"/>
          </a:xfrm>
          <a:prstGeom prst="rect">
            <a:avLst/>
          </a:prstGeom>
        </p:spPr>
        <p:txBody>
          <a:bodyPr spcFirstLastPara="1" wrap="square" lIns="121900" tIns="121900" rIns="121900" bIns="121900" anchor="t" anchorCtr="0">
            <a:noAutofit/>
          </a:bodyPr>
          <a:lstStyle>
            <a:lvl1pPr lvl="0" rtl="0">
              <a:spcBef>
                <a:spcPts val="0"/>
              </a:spcBef>
              <a:spcAft>
                <a:spcPts val="0"/>
              </a:spcAft>
              <a:buSzPts val="1800"/>
              <a:buNone/>
              <a:defRPr sz="1800"/>
            </a:lvl1pPr>
            <a:lvl2pPr lvl="1" rtl="0">
              <a:spcBef>
                <a:spcPts val="2100"/>
              </a:spcBef>
              <a:spcAft>
                <a:spcPts val="0"/>
              </a:spcAft>
              <a:buSzPts val="1800"/>
              <a:buNone/>
              <a:defRPr sz="1800"/>
            </a:lvl2pPr>
            <a:lvl3pPr lvl="2" rtl="0">
              <a:spcBef>
                <a:spcPts val="2100"/>
              </a:spcBef>
              <a:spcAft>
                <a:spcPts val="0"/>
              </a:spcAft>
              <a:buSzPts val="1800"/>
              <a:buNone/>
              <a:defRPr sz="1800"/>
            </a:lvl3pPr>
            <a:lvl4pPr lvl="3" rtl="0">
              <a:spcBef>
                <a:spcPts val="2100"/>
              </a:spcBef>
              <a:spcAft>
                <a:spcPts val="0"/>
              </a:spcAft>
              <a:buSzPts val="1800"/>
              <a:buNone/>
              <a:defRPr sz="1800"/>
            </a:lvl4pPr>
            <a:lvl5pPr lvl="4" rtl="0">
              <a:spcBef>
                <a:spcPts val="2100"/>
              </a:spcBef>
              <a:spcAft>
                <a:spcPts val="0"/>
              </a:spcAft>
              <a:buSzPts val="1800"/>
              <a:buNone/>
              <a:defRPr sz="1800"/>
            </a:lvl5pPr>
            <a:lvl6pPr lvl="5" rtl="0">
              <a:spcBef>
                <a:spcPts val="2100"/>
              </a:spcBef>
              <a:spcAft>
                <a:spcPts val="0"/>
              </a:spcAft>
              <a:buSzPts val="1800"/>
              <a:buNone/>
              <a:defRPr sz="1800"/>
            </a:lvl6pPr>
            <a:lvl7pPr lvl="6" rtl="0">
              <a:spcBef>
                <a:spcPts val="2100"/>
              </a:spcBef>
              <a:spcAft>
                <a:spcPts val="0"/>
              </a:spcAft>
              <a:buSzPts val="1800"/>
              <a:buNone/>
              <a:defRPr sz="1800"/>
            </a:lvl7pPr>
            <a:lvl8pPr lvl="7" rtl="0">
              <a:spcBef>
                <a:spcPts val="2100"/>
              </a:spcBef>
              <a:spcAft>
                <a:spcPts val="0"/>
              </a:spcAft>
              <a:buSzPts val="1800"/>
              <a:buNone/>
              <a:defRPr sz="1800"/>
            </a:lvl8pPr>
            <a:lvl9pPr lvl="8" rtl="0">
              <a:spcBef>
                <a:spcPts val="2100"/>
              </a:spcBef>
              <a:spcAft>
                <a:spcPts val="2100"/>
              </a:spcAft>
              <a:buSzPts val="1800"/>
              <a:buNone/>
              <a:defRPr sz="1800"/>
            </a:lvl9pPr>
          </a:lstStyle>
          <a:p>
            <a:endParaRPr/>
          </a:p>
        </p:txBody>
      </p:sp>
      <p:sp>
        <p:nvSpPr>
          <p:cNvPr id="239" name="Google Shape;239;p13"/>
          <p:cNvSpPr txBox="1">
            <a:spLocks noGrp="1"/>
          </p:cNvSpPr>
          <p:nvPr>
            <p:ph type="sldNum" idx="12"/>
          </p:nvPr>
        </p:nvSpPr>
        <p:spPr>
          <a:xfrm>
            <a:off x="11409045" y="6333134"/>
            <a:ext cx="731700" cy="525000"/>
          </a:xfrm>
          <a:prstGeom prst="rect">
            <a:avLst/>
          </a:prstGeom>
        </p:spPr>
        <p:txBody>
          <a:bodyPr spcFirstLastPara="1" wrap="square" lIns="121900" tIns="121900" rIns="121900" bIns="121900"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700" cy="763500"/>
          </a:xfrm>
          <a:prstGeom prst="rect">
            <a:avLst/>
          </a:prstGeom>
          <a:noFill/>
          <a:ln>
            <a:noFill/>
          </a:ln>
        </p:spPr>
        <p:txBody>
          <a:bodyPr spcFirstLastPara="1" wrap="square" lIns="121900" tIns="121900" rIns="121900" bIns="121900" anchor="t" anchorCtr="0">
            <a:noAutofit/>
          </a:bodyPr>
          <a:lstStyle>
            <a:lvl1pPr lvl="0">
              <a:lnSpc>
                <a:spcPct val="80000"/>
              </a:lnSpc>
              <a:spcBef>
                <a:spcPts val="0"/>
              </a:spcBef>
              <a:spcAft>
                <a:spcPts val="0"/>
              </a:spcAft>
              <a:buClr>
                <a:schemeClr val="dk1"/>
              </a:buClr>
              <a:buSzPts val="4000"/>
              <a:buFont typeface="Roboto Mono SemiBold"/>
              <a:buNone/>
              <a:defRPr sz="4000">
                <a:solidFill>
                  <a:schemeClr val="dk1"/>
                </a:solidFill>
                <a:latin typeface="Roboto Mono SemiBold"/>
                <a:ea typeface="Roboto Mono SemiBold"/>
                <a:cs typeface="Roboto Mono SemiBold"/>
                <a:sym typeface="Roboto Mono SemiBold"/>
              </a:defRPr>
            </a:lvl1pPr>
            <a:lvl2pPr lvl="1">
              <a:lnSpc>
                <a:spcPct val="80000"/>
              </a:lnSpc>
              <a:spcBef>
                <a:spcPts val="0"/>
              </a:spcBef>
              <a:spcAft>
                <a:spcPts val="0"/>
              </a:spcAft>
              <a:buClr>
                <a:schemeClr val="dk1"/>
              </a:buClr>
              <a:buSzPts val="4000"/>
              <a:buFont typeface="Roboto Mono SemiBold"/>
              <a:buNone/>
              <a:defRPr sz="4000">
                <a:solidFill>
                  <a:schemeClr val="dk1"/>
                </a:solidFill>
                <a:latin typeface="Roboto Mono SemiBold"/>
                <a:ea typeface="Roboto Mono SemiBold"/>
                <a:cs typeface="Roboto Mono SemiBold"/>
                <a:sym typeface="Roboto Mono SemiBold"/>
              </a:defRPr>
            </a:lvl2pPr>
            <a:lvl3pPr lvl="2">
              <a:lnSpc>
                <a:spcPct val="80000"/>
              </a:lnSpc>
              <a:spcBef>
                <a:spcPts val="0"/>
              </a:spcBef>
              <a:spcAft>
                <a:spcPts val="0"/>
              </a:spcAft>
              <a:buClr>
                <a:schemeClr val="dk1"/>
              </a:buClr>
              <a:buSzPts val="4000"/>
              <a:buFont typeface="Roboto Mono SemiBold"/>
              <a:buNone/>
              <a:defRPr sz="4000">
                <a:solidFill>
                  <a:schemeClr val="dk1"/>
                </a:solidFill>
                <a:latin typeface="Roboto Mono SemiBold"/>
                <a:ea typeface="Roboto Mono SemiBold"/>
                <a:cs typeface="Roboto Mono SemiBold"/>
                <a:sym typeface="Roboto Mono SemiBold"/>
              </a:defRPr>
            </a:lvl3pPr>
            <a:lvl4pPr lvl="3">
              <a:lnSpc>
                <a:spcPct val="80000"/>
              </a:lnSpc>
              <a:spcBef>
                <a:spcPts val="0"/>
              </a:spcBef>
              <a:spcAft>
                <a:spcPts val="0"/>
              </a:spcAft>
              <a:buClr>
                <a:schemeClr val="dk1"/>
              </a:buClr>
              <a:buSzPts val="4000"/>
              <a:buFont typeface="Roboto Mono SemiBold"/>
              <a:buNone/>
              <a:defRPr sz="4000">
                <a:solidFill>
                  <a:schemeClr val="dk1"/>
                </a:solidFill>
                <a:latin typeface="Roboto Mono SemiBold"/>
                <a:ea typeface="Roboto Mono SemiBold"/>
                <a:cs typeface="Roboto Mono SemiBold"/>
                <a:sym typeface="Roboto Mono SemiBold"/>
              </a:defRPr>
            </a:lvl4pPr>
            <a:lvl5pPr lvl="4">
              <a:lnSpc>
                <a:spcPct val="80000"/>
              </a:lnSpc>
              <a:spcBef>
                <a:spcPts val="0"/>
              </a:spcBef>
              <a:spcAft>
                <a:spcPts val="0"/>
              </a:spcAft>
              <a:buClr>
                <a:schemeClr val="dk1"/>
              </a:buClr>
              <a:buSzPts val="4000"/>
              <a:buFont typeface="Roboto Mono SemiBold"/>
              <a:buNone/>
              <a:defRPr sz="4000">
                <a:solidFill>
                  <a:schemeClr val="dk1"/>
                </a:solidFill>
                <a:latin typeface="Roboto Mono SemiBold"/>
                <a:ea typeface="Roboto Mono SemiBold"/>
                <a:cs typeface="Roboto Mono SemiBold"/>
                <a:sym typeface="Roboto Mono SemiBold"/>
              </a:defRPr>
            </a:lvl5pPr>
            <a:lvl6pPr lvl="5">
              <a:lnSpc>
                <a:spcPct val="80000"/>
              </a:lnSpc>
              <a:spcBef>
                <a:spcPts val="0"/>
              </a:spcBef>
              <a:spcAft>
                <a:spcPts val="0"/>
              </a:spcAft>
              <a:buClr>
                <a:schemeClr val="dk1"/>
              </a:buClr>
              <a:buSzPts val="4000"/>
              <a:buFont typeface="Roboto Mono SemiBold"/>
              <a:buNone/>
              <a:defRPr sz="4000">
                <a:solidFill>
                  <a:schemeClr val="dk1"/>
                </a:solidFill>
                <a:latin typeface="Roboto Mono SemiBold"/>
                <a:ea typeface="Roboto Mono SemiBold"/>
                <a:cs typeface="Roboto Mono SemiBold"/>
                <a:sym typeface="Roboto Mono SemiBold"/>
              </a:defRPr>
            </a:lvl6pPr>
            <a:lvl7pPr lvl="6">
              <a:lnSpc>
                <a:spcPct val="80000"/>
              </a:lnSpc>
              <a:spcBef>
                <a:spcPts val="0"/>
              </a:spcBef>
              <a:spcAft>
                <a:spcPts val="0"/>
              </a:spcAft>
              <a:buClr>
                <a:schemeClr val="dk1"/>
              </a:buClr>
              <a:buSzPts val="4000"/>
              <a:buFont typeface="Roboto Mono SemiBold"/>
              <a:buNone/>
              <a:defRPr sz="4000">
                <a:solidFill>
                  <a:schemeClr val="dk1"/>
                </a:solidFill>
                <a:latin typeface="Roboto Mono SemiBold"/>
                <a:ea typeface="Roboto Mono SemiBold"/>
                <a:cs typeface="Roboto Mono SemiBold"/>
                <a:sym typeface="Roboto Mono SemiBold"/>
              </a:defRPr>
            </a:lvl7pPr>
            <a:lvl8pPr lvl="7">
              <a:lnSpc>
                <a:spcPct val="80000"/>
              </a:lnSpc>
              <a:spcBef>
                <a:spcPts val="0"/>
              </a:spcBef>
              <a:spcAft>
                <a:spcPts val="0"/>
              </a:spcAft>
              <a:buClr>
                <a:schemeClr val="dk1"/>
              </a:buClr>
              <a:buSzPts val="4000"/>
              <a:buFont typeface="Roboto Mono SemiBold"/>
              <a:buNone/>
              <a:defRPr sz="4000">
                <a:solidFill>
                  <a:schemeClr val="dk1"/>
                </a:solidFill>
                <a:latin typeface="Roboto Mono SemiBold"/>
                <a:ea typeface="Roboto Mono SemiBold"/>
                <a:cs typeface="Roboto Mono SemiBold"/>
                <a:sym typeface="Roboto Mono SemiBold"/>
              </a:defRPr>
            </a:lvl8pPr>
            <a:lvl9pPr lvl="8">
              <a:lnSpc>
                <a:spcPct val="80000"/>
              </a:lnSpc>
              <a:spcBef>
                <a:spcPts val="0"/>
              </a:spcBef>
              <a:spcAft>
                <a:spcPts val="0"/>
              </a:spcAft>
              <a:buClr>
                <a:schemeClr val="dk1"/>
              </a:buClr>
              <a:buSzPts val="4000"/>
              <a:buFont typeface="Roboto Mono SemiBold"/>
              <a:buNone/>
              <a:defRPr sz="4000">
                <a:solidFill>
                  <a:schemeClr val="dk1"/>
                </a:solidFill>
                <a:latin typeface="Roboto Mono SemiBold"/>
                <a:ea typeface="Roboto Mono SemiBold"/>
                <a:cs typeface="Roboto Mono SemiBold"/>
                <a:sym typeface="Roboto Mono SemiBold"/>
              </a:defRPr>
            </a:lvl9pPr>
          </a:lstStyle>
          <a:p>
            <a:endParaRPr/>
          </a:p>
        </p:txBody>
      </p:sp>
      <p:sp>
        <p:nvSpPr>
          <p:cNvPr id="7" name="Google Shape;7;p1"/>
          <p:cNvSpPr txBox="1">
            <a:spLocks noGrp="1"/>
          </p:cNvSpPr>
          <p:nvPr>
            <p:ph type="body" idx="1"/>
          </p:nvPr>
        </p:nvSpPr>
        <p:spPr>
          <a:xfrm>
            <a:off x="415600" y="1536633"/>
            <a:ext cx="11360700" cy="4555200"/>
          </a:xfrm>
          <a:prstGeom prst="rect">
            <a:avLst/>
          </a:prstGeom>
          <a:noFill/>
          <a:ln>
            <a:noFill/>
          </a:ln>
        </p:spPr>
        <p:txBody>
          <a:bodyPr spcFirstLastPara="1" wrap="square" lIns="121900" tIns="121900" rIns="121900" bIns="121900" anchor="t" anchorCtr="0">
            <a:noAutofit/>
          </a:bodyPr>
          <a:lstStyle>
            <a:lvl1pPr marL="457200" lvl="0" indent="-349250">
              <a:lnSpc>
                <a:spcPct val="115000"/>
              </a:lnSpc>
              <a:spcBef>
                <a:spcPts val="0"/>
              </a:spcBef>
              <a:spcAft>
                <a:spcPts val="0"/>
              </a:spcAft>
              <a:buClr>
                <a:schemeClr val="dk2"/>
              </a:buClr>
              <a:buSzPts val="1900"/>
              <a:buFont typeface="Roboto Mono"/>
              <a:buChar char="●"/>
              <a:defRPr sz="1900">
                <a:solidFill>
                  <a:schemeClr val="dk2"/>
                </a:solidFill>
                <a:latin typeface="Roboto Mono"/>
                <a:ea typeface="Roboto Mono"/>
                <a:cs typeface="Roboto Mono"/>
                <a:sym typeface="Roboto Mono"/>
              </a:defRPr>
            </a:lvl1pPr>
            <a:lvl2pPr marL="914400" lvl="1" indent="-349250">
              <a:lnSpc>
                <a:spcPct val="115000"/>
              </a:lnSpc>
              <a:spcBef>
                <a:spcPts val="2100"/>
              </a:spcBef>
              <a:spcAft>
                <a:spcPts val="0"/>
              </a:spcAft>
              <a:buClr>
                <a:schemeClr val="dk2"/>
              </a:buClr>
              <a:buSzPts val="1900"/>
              <a:buFont typeface="Roboto Mono"/>
              <a:buChar char="○"/>
              <a:defRPr sz="1900">
                <a:solidFill>
                  <a:schemeClr val="dk2"/>
                </a:solidFill>
                <a:latin typeface="Roboto Mono"/>
                <a:ea typeface="Roboto Mono"/>
                <a:cs typeface="Roboto Mono"/>
                <a:sym typeface="Roboto Mono"/>
              </a:defRPr>
            </a:lvl2pPr>
            <a:lvl3pPr marL="1371600" lvl="2" indent="-349250">
              <a:lnSpc>
                <a:spcPct val="115000"/>
              </a:lnSpc>
              <a:spcBef>
                <a:spcPts val="2100"/>
              </a:spcBef>
              <a:spcAft>
                <a:spcPts val="0"/>
              </a:spcAft>
              <a:buClr>
                <a:schemeClr val="dk2"/>
              </a:buClr>
              <a:buSzPts val="1900"/>
              <a:buFont typeface="Roboto Mono"/>
              <a:buChar char="■"/>
              <a:defRPr sz="1900">
                <a:solidFill>
                  <a:schemeClr val="dk2"/>
                </a:solidFill>
                <a:latin typeface="Roboto Mono"/>
                <a:ea typeface="Roboto Mono"/>
                <a:cs typeface="Roboto Mono"/>
                <a:sym typeface="Roboto Mono"/>
              </a:defRPr>
            </a:lvl3pPr>
            <a:lvl4pPr marL="1828800" lvl="3" indent="-349250">
              <a:lnSpc>
                <a:spcPct val="115000"/>
              </a:lnSpc>
              <a:spcBef>
                <a:spcPts val="2100"/>
              </a:spcBef>
              <a:spcAft>
                <a:spcPts val="0"/>
              </a:spcAft>
              <a:buClr>
                <a:schemeClr val="dk2"/>
              </a:buClr>
              <a:buSzPts val="1900"/>
              <a:buFont typeface="Roboto Mono"/>
              <a:buChar char="●"/>
              <a:defRPr sz="1900">
                <a:solidFill>
                  <a:schemeClr val="dk2"/>
                </a:solidFill>
                <a:latin typeface="Roboto Mono"/>
                <a:ea typeface="Roboto Mono"/>
                <a:cs typeface="Roboto Mono"/>
                <a:sym typeface="Roboto Mono"/>
              </a:defRPr>
            </a:lvl4pPr>
            <a:lvl5pPr marL="2286000" lvl="4" indent="-349250">
              <a:lnSpc>
                <a:spcPct val="115000"/>
              </a:lnSpc>
              <a:spcBef>
                <a:spcPts val="2100"/>
              </a:spcBef>
              <a:spcAft>
                <a:spcPts val="0"/>
              </a:spcAft>
              <a:buClr>
                <a:schemeClr val="dk2"/>
              </a:buClr>
              <a:buSzPts val="1900"/>
              <a:buFont typeface="Roboto Mono"/>
              <a:buChar char="○"/>
              <a:defRPr sz="1900">
                <a:solidFill>
                  <a:schemeClr val="dk2"/>
                </a:solidFill>
                <a:latin typeface="Roboto Mono"/>
                <a:ea typeface="Roboto Mono"/>
                <a:cs typeface="Roboto Mono"/>
                <a:sym typeface="Roboto Mono"/>
              </a:defRPr>
            </a:lvl5pPr>
            <a:lvl6pPr marL="2743200" lvl="5" indent="-349250">
              <a:lnSpc>
                <a:spcPct val="115000"/>
              </a:lnSpc>
              <a:spcBef>
                <a:spcPts val="2100"/>
              </a:spcBef>
              <a:spcAft>
                <a:spcPts val="0"/>
              </a:spcAft>
              <a:buClr>
                <a:schemeClr val="dk2"/>
              </a:buClr>
              <a:buSzPts val="1900"/>
              <a:buFont typeface="Roboto Mono"/>
              <a:buChar char="■"/>
              <a:defRPr sz="1900">
                <a:solidFill>
                  <a:schemeClr val="dk2"/>
                </a:solidFill>
                <a:latin typeface="Roboto Mono"/>
                <a:ea typeface="Roboto Mono"/>
                <a:cs typeface="Roboto Mono"/>
                <a:sym typeface="Roboto Mono"/>
              </a:defRPr>
            </a:lvl6pPr>
            <a:lvl7pPr marL="3200400" lvl="6" indent="-349250">
              <a:lnSpc>
                <a:spcPct val="115000"/>
              </a:lnSpc>
              <a:spcBef>
                <a:spcPts val="2100"/>
              </a:spcBef>
              <a:spcAft>
                <a:spcPts val="0"/>
              </a:spcAft>
              <a:buClr>
                <a:schemeClr val="dk2"/>
              </a:buClr>
              <a:buSzPts val="1900"/>
              <a:buFont typeface="Roboto Mono"/>
              <a:buChar char="●"/>
              <a:defRPr sz="1900">
                <a:solidFill>
                  <a:schemeClr val="dk2"/>
                </a:solidFill>
                <a:latin typeface="Roboto Mono"/>
                <a:ea typeface="Roboto Mono"/>
                <a:cs typeface="Roboto Mono"/>
                <a:sym typeface="Roboto Mono"/>
              </a:defRPr>
            </a:lvl7pPr>
            <a:lvl8pPr marL="3657600" lvl="7" indent="-349250">
              <a:lnSpc>
                <a:spcPct val="115000"/>
              </a:lnSpc>
              <a:spcBef>
                <a:spcPts val="2100"/>
              </a:spcBef>
              <a:spcAft>
                <a:spcPts val="0"/>
              </a:spcAft>
              <a:buClr>
                <a:schemeClr val="dk2"/>
              </a:buClr>
              <a:buSzPts val="1900"/>
              <a:buFont typeface="Roboto Mono"/>
              <a:buChar char="○"/>
              <a:defRPr sz="1900">
                <a:solidFill>
                  <a:schemeClr val="dk2"/>
                </a:solidFill>
                <a:latin typeface="Roboto Mono"/>
                <a:ea typeface="Roboto Mono"/>
                <a:cs typeface="Roboto Mono"/>
                <a:sym typeface="Roboto Mono"/>
              </a:defRPr>
            </a:lvl8pPr>
            <a:lvl9pPr marL="4114800" lvl="8" indent="-349250">
              <a:lnSpc>
                <a:spcPct val="115000"/>
              </a:lnSpc>
              <a:spcBef>
                <a:spcPts val="2100"/>
              </a:spcBef>
              <a:spcAft>
                <a:spcPts val="2100"/>
              </a:spcAft>
              <a:buClr>
                <a:schemeClr val="dk2"/>
              </a:buClr>
              <a:buSzPts val="1900"/>
              <a:buFont typeface="Roboto Mono"/>
              <a:buChar char="■"/>
              <a:defRPr sz="1900">
                <a:solidFill>
                  <a:schemeClr val="dk2"/>
                </a:solidFill>
                <a:latin typeface="Roboto Mono"/>
                <a:ea typeface="Roboto Mono"/>
                <a:cs typeface="Roboto Mono"/>
                <a:sym typeface="Roboto Mono"/>
              </a:defRPr>
            </a:lvl9pPr>
          </a:lstStyle>
          <a:p>
            <a:endParaRPr/>
          </a:p>
        </p:txBody>
      </p:sp>
      <p:sp>
        <p:nvSpPr>
          <p:cNvPr id="8" name="Google Shape;8;p1"/>
          <p:cNvSpPr txBox="1">
            <a:spLocks noGrp="1"/>
          </p:cNvSpPr>
          <p:nvPr>
            <p:ph type="sldNum" idx="12"/>
          </p:nvPr>
        </p:nvSpPr>
        <p:spPr>
          <a:xfrm>
            <a:off x="11379435" y="68672"/>
            <a:ext cx="731700" cy="524700"/>
          </a:xfrm>
          <a:prstGeom prst="rect">
            <a:avLst/>
          </a:prstGeom>
          <a:noFill/>
          <a:ln>
            <a:noFill/>
          </a:ln>
        </p:spPr>
        <p:txBody>
          <a:bodyPr spcFirstLastPara="1" wrap="square" lIns="121900" tIns="121900" rIns="121900" bIns="121900" anchor="ctr" anchorCtr="0">
            <a:noAutofit/>
          </a:bodyPr>
          <a:lstStyle>
            <a:lvl1pPr lvl="0" algn="r">
              <a:buNone/>
              <a:defRPr sz="1300">
                <a:solidFill>
                  <a:schemeClr val="dk2"/>
                </a:solidFill>
                <a:latin typeface="Roboto Mono"/>
                <a:ea typeface="Roboto Mono"/>
                <a:cs typeface="Roboto Mono"/>
                <a:sym typeface="Roboto Mono"/>
              </a:defRPr>
            </a:lvl1pPr>
            <a:lvl2pPr lvl="1" algn="r">
              <a:buNone/>
              <a:defRPr sz="1300">
                <a:solidFill>
                  <a:schemeClr val="dk2"/>
                </a:solidFill>
                <a:latin typeface="Roboto Mono"/>
                <a:ea typeface="Roboto Mono"/>
                <a:cs typeface="Roboto Mono"/>
                <a:sym typeface="Roboto Mono"/>
              </a:defRPr>
            </a:lvl2pPr>
            <a:lvl3pPr lvl="2" algn="r">
              <a:buNone/>
              <a:defRPr sz="1300">
                <a:solidFill>
                  <a:schemeClr val="dk2"/>
                </a:solidFill>
                <a:latin typeface="Roboto Mono"/>
                <a:ea typeface="Roboto Mono"/>
                <a:cs typeface="Roboto Mono"/>
                <a:sym typeface="Roboto Mono"/>
              </a:defRPr>
            </a:lvl3pPr>
            <a:lvl4pPr lvl="3" algn="r">
              <a:buNone/>
              <a:defRPr sz="1300">
                <a:solidFill>
                  <a:schemeClr val="dk2"/>
                </a:solidFill>
                <a:latin typeface="Roboto Mono"/>
                <a:ea typeface="Roboto Mono"/>
                <a:cs typeface="Roboto Mono"/>
                <a:sym typeface="Roboto Mono"/>
              </a:defRPr>
            </a:lvl4pPr>
            <a:lvl5pPr lvl="4" algn="r">
              <a:buNone/>
              <a:defRPr sz="1300">
                <a:solidFill>
                  <a:schemeClr val="dk2"/>
                </a:solidFill>
                <a:latin typeface="Roboto Mono"/>
                <a:ea typeface="Roboto Mono"/>
                <a:cs typeface="Roboto Mono"/>
                <a:sym typeface="Roboto Mono"/>
              </a:defRPr>
            </a:lvl5pPr>
            <a:lvl6pPr lvl="5" algn="r">
              <a:buNone/>
              <a:defRPr sz="1300">
                <a:solidFill>
                  <a:schemeClr val="dk2"/>
                </a:solidFill>
                <a:latin typeface="Roboto Mono"/>
                <a:ea typeface="Roboto Mono"/>
                <a:cs typeface="Roboto Mono"/>
                <a:sym typeface="Roboto Mono"/>
              </a:defRPr>
            </a:lvl6pPr>
            <a:lvl7pPr lvl="6" algn="r">
              <a:buNone/>
              <a:defRPr sz="1300">
                <a:solidFill>
                  <a:schemeClr val="dk2"/>
                </a:solidFill>
                <a:latin typeface="Roboto Mono"/>
                <a:ea typeface="Roboto Mono"/>
                <a:cs typeface="Roboto Mono"/>
                <a:sym typeface="Roboto Mono"/>
              </a:defRPr>
            </a:lvl7pPr>
            <a:lvl8pPr lvl="7" algn="r">
              <a:buNone/>
              <a:defRPr sz="1300">
                <a:solidFill>
                  <a:schemeClr val="dk2"/>
                </a:solidFill>
                <a:latin typeface="Roboto Mono"/>
                <a:ea typeface="Roboto Mono"/>
                <a:cs typeface="Roboto Mono"/>
                <a:sym typeface="Roboto Mono"/>
              </a:defRPr>
            </a:lvl8pPr>
            <a:lvl9pPr lvl="8" algn="r">
              <a:buNone/>
              <a:defRPr sz="1300">
                <a:solidFill>
                  <a:schemeClr val="dk2"/>
                </a:solidFill>
                <a:latin typeface="Roboto Mono"/>
                <a:ea typeface="Roboto Mono"/>
                <a:cs typeface="Roboto Mono"/>
                <a:sym typeface="Roboto Mono"/>
              </a:defRPr>
            </a:lvl9pPr>
          </a:lstStyle>
          <a:p>
            <a:pPr marL="0" lvl="0" indent="0" algn="r" rtl="0">
              <a:spcBef>
                <a:spcPts val="0"/>
              </a:spcBef>
              <a:spcAft>
                <a:spcPts val="0"/>
              </a:spcAft>
              <a:buNone/>
            </a:pPr>
            <a:fld id="{00000000-1234-1234-1234-123412341234}" type="slidenum">
              <a:rPr lang="en"/>
              <a:t>‹#›</a:t>
            </a:fld>
            <a:endParaRPr/>
          </a:p>
        </p:txBody>
      </p:sp>
      <p:sp>
        <p:nvSpPr>
          <p:cNvPr id="9" name="Google Shape;9;p1"/>
          <p:cNvSpPr/>
          <p:nvPr/>
        </p:nvSpPr>
        <p:spPr>
          <a:xfrm rot="5400000">
            <a:off x="-462658" y="6119355"/>
            <a:ext cx="1131345" cy="114589"/>
          </a:xfrm>
          <a:custGeom>
            <a:avLst/>
            <a:gdLst/>
            <a:ahLst/>
            <a:cxnLst/>
            <a:rect l="l" t="t" r="r" b="b"/>
            <a:pathLst>
              <a:path w="919793" h="87640" extrusionOk="0">
                <a:moveTo>
                  <a:pt x="657321" y="73442"/>
                </a:moveTo>
                <a:cubicBezTo>
                  <a:pt x="659149" y="73404"/>
                  <a:pt x="660912" y="74128"/>
                  <a:pt x="662179" y="75442"/>
                </a:cubicBezTo>
                <a:cubicBezTo>
                  <a:pt x="663493" y="76709"/>
                  <a:pt x="664217" y="78471"/>
                  <a:pt x="664179" y="80300"/>
                </a:cubicBezTo>
                <a:cubicBezTo>
                  <a:pt x="664198" y="82148"/>
                  <a:pt x="663474" y="83939"/>
                  <a:pt x="662179" y="85253"/>
                </a:cubicBezTo>
                <a:cubicBezTo>
                  <a:pt x="660912" y="86568"/>
                  <a:pt x="659149" y="87291"/>
                  <a:pt x="657321" y="87253"/>
                </a:cubicBezTo>
                <a:cubicBezTo>
                  <a:pt x="655492" y="87291"/>
                  <a:pt x="653730" y="86568"/>
                  <a:pt x="652463" y="85253"/>
                </a:cubicBezTo>
                <a:cubicBezTo>
                  <a:pt x="651168" y="83939"/>
                  <a:pt x="650444" y="82148"/>
                  <a:pt x="650463" y="80300"/>
                </a:cubicBezTo>
                <a:cubicBezTo>
                  <a:pt x="650425" y="78471"/>
                  <a:pt x="651149" y="76709"/>
                  <a:pt x="652463" y="75442"/>
                </a:cubicBezTo>
                <a:cubicBezTo>
                  <a:pt x="653730" y="74128"/>
                  <a:pt x="655492" y="73404"/>
                  <a:pt x="657321" y="73442"/>
                </a:cubicBezTo>
                <a:close/>
                <a:moveTo>
                  <a:pt x="783051" y="31056"/>
                </a:moveTo>
                <a:cubicBezTo>
                  <a:pt x="776688" y="30989"/>
                  <a:pt x="770602" y="33618"/>
                  <a:pt x="766287" y="38295"/>
                </a:cubicBezTo>
                <a:cubicBezTo>
                  <a:pt x="761677" y="42876"/>
                  <a:pt x="759134" y="49134"/>
                  <a:pt x="759238" y="55630"/>
                </a:cubicBezTo>
                <a:cubicBezTo>
                  <a:pt x="759229" y="59935"/>
                  <a:pt x="760343" y="64174"/>
                  <a:pt x="762477" y="67917"/>
                </a:cubicBezTo>
                <a:cubicBezTo>
                  <a:pt x="764468" y="71632"/>
                  <a:pt x="767468" y="74709"/>
                  <a:pt x="771144" y="76776"/>
                </a:cubicBezTo>
                <a:cubicBezTo>
                  <a:pt x="774783" y="78804"/>
                  <a:pt x="778888" y="79852"/>
                  <a:pt x="783051" y="79824"/>
                </a:cubicBezTo>
                <a:cubicBezTo>
                  <a:pt x="787213" y="79843"/>
                  <a:pt x="791319" y="78795"/>
                  <a:pt x="794957" y="76776"/>
                </a:cubicBezTo>
                <a:cubicBezTo>
                  <a:pt x="798586" y="74652"/>
                  <a:pt x="801587" y="71594"/>
                  <a:pt x="803625" y="67917"/>
                </a:cubicBezTo>
                <a:cubicBezTo>
                  <a:pt x="805730" y="64165"/>
                  <a:pt x="806816" y="59926"/>
                  <a:pt x="806768" y="55630"/>
                </a:cubicBezTo>
                <a:cubicBezTo>
                  <a:pt x="806873" y="49134"/>
                  <a:pt x="804330" y="42876"/>
                  <a:pt x="799719" y="38295"/>
                </a:cubicBezTo>
                <a:cubicBezTo>
                  <a:pt x="795452" y="33608"/>
                  <a:pt x="789385" y="30979"/>
                  <a:pt x="783051" y="31056"/>
                </a:cubicBezTo>
                <a:close/>
                <a:moveTo>
                  <a:pt x="124778" y="30960"/>
                </a:moveTo>
                <a:cubicBezTo>
                  <a:pt x="120558" y="30922"/>
                  <a:pt x="116405" y="32046"/>
                  <a:pt x="112776" y="34198"/>
                </a:cubicBezTo>
                <a:cubicBezTo>
                  <a:pt x="109090" y="36332"/>
                  <a:pt x="106061" y="39428"/>
                  <a:pt x="104013" y="43152"/>
                </a:cubicBezTo>
                <a:cubicBezTo>
                  <a:pt x="101851" y="46886"/>
                  <a:pt x="100708" y="51124"/>
                  <a:pt x="100680" y="55439"/>
                </a:cubicBezTo>
                <a:cubicBezTo>
                  <a:pt x="100708" y="59754"/>
                  <a:pt x="101851" y="63993"/>
                  <a:pt x="104013" y="67726"/>
                </a:cubicBezTo>
                <a:cubicBezTo>
                  <a:pt x="106099" y="71489"/>
                  <a:pt x="109157" y="74613"/>
                  <a:pt x="112872" y="76775"/>
                </a:cubicBezTo>
                <a:cubicBezTo>
                  <a:pt x="116462" y="78956"/>
                  <a:pt x="120577" y="80109"/>
                  <a:pt x="124778" y="80109"/>
                </a:cubicBezTo>
                <a:cubicBezTo>
                  <a:pt x="129017" y="80080"/>
                  <a:pt x="133188" y="78966"/>
                  <a:pt x="136875" y="76870"/>
                </a:cubicBezTo>
                <a:cubicBezTo>
                  <a:pt x="140580" y="74822"/>
                  <a:pt x="143638" y="71784"/>
                  <a:pt x="145733" y="68107"/>
                </a:cubicBezTo>
                <a:cubicBezTo>
                  <a:pt x="147857" y="64297"/>
                  <a:pt x="148943" y="59992"/>
                  <a:pt x="148876" y="55630"/>
                </a:cubicBezTo>
                <a:cubicBezTo>
                  <a:pt x="149019" y="49057"/>
                  <a:pt x="146514" y="42714"/>
                  <a:pt x="141923" y="38008"/>
                </a:cubicBezTo>
                <a:cubicBezTo>
                  <a:pt x="137513" y="33484"/>
                  <a:pt x="131474" y="30950"/>
                  <a:pt x="125159" y="30960"/>
                </a:cubicBezTo>
                <a:close/>
                <a:moveTo>
                  <a:pt x="202407" y="30865"/>
                </a:moveTo>
                <a:cubicBezTo>
                  <a:pt x="196739" y="30751"/>
                  <a:pt x="191243" y="32836"/>
                  <a:pt x="187072" y="36675"/>
                </a:cubicBezTo>
                <a:cubicBezTo>
                  <a:pt x="183538" y="40104"/>
                  <a:pt x="181061" y="44467"/>
                  <a:pt x="179928" y="49248"/>
                </a:cubicBezTo>
                <a:lnTo>
                  <a:pt x="225267" y="49248"/>
                </a:lnTo>
                <a:cubicBezTo>
                  <a:pt x="224486" y="45619"/>
                  <a:pt x="222923" y="42209"/>
                  <a:pt x="220695" y="39247"/>
                </a:cubicBezTo>
                <a:cubicBezTo>
                  <a:pt x="218580" y="36618"/>
                  <a:pt x="215875" y="34522"/>
                  <a:pt x="212789" y="33151"/>
                </a:cubicBezTo>
                <a:cubicBezTo>
                  <a:pt x="209541" y="31636"/>
                  <a:pt x="205988" y="30865"/>
                  <a:pt x="202407" y="30865"/>
                </a:cubicBezTo>
                <a:close/>
                <a:moveTo>
                  <a:pt x="599885" y="30675"/>
                </a:moveTo>
                <a:cubicBezTo>
                  <a:pt x="595665" y="30637"/>
                  <a:pt x="591512" y="31761"/>
                  <a:pt x="587883" y="33914"/>
                </a:cubicBezTo>
                <a:cubicBezTo>
                  <a:pt x="584197" y="36047"/>
                  <a:pt x="581168" y="39143"/>
                  <a:pt x="579120" y="42867"/>
                </a:cubicBezTo>
                <a:cubicBezTo>
                  <a:pt x="576958" y="46601"/>
                  <a:pt x="575815" y="50839"/>
                  <a:pt x="575787" y="55154"/>
                </a:cubicBezTo>
                <a:cubicBezTo>
                  <a:pt x="575815" y="59469"/>
                  <a:pt x="576958" y="63708"/>
                  <a:pt x="579120" y="67442"/>
                </a:cubicBezTo>
                <a:cubicBezTo>
                  <a:pt x="581206" y="71204"/>
                  <a:pt x="584264" y="74328"/>
                  <a:pt x="587979" y="76490"/>
                </a:cubicBezTo>
                <a:cubicBezTo>
                  <a:pt x="591569" y="78672"/>
                  <a:pt x="595684" y="79824"/>
                  <a:pt x="599885" y="79824"/>
                </a:cubicBezTo>
                <a:cubicBezTo>
                  <a:pt x="604124" y="79796"/>
                  <a:pt x="608295" y="78681"/>
                  <a:pt x="611982" y="76586"/>
                </a:cubicBezTo>
                <a:cubicBezTo>
                  <a:pt x="615658" y="74509"/>
                  <a:pt x="618725" y="71480"/>
                  <a:pt x="620840" y="67823"/>
                </a:cubicBezTo>
                <a:cubicBezTo>
                  <a:pt x="622964" y="64013"/>
                  <a:pt x="624050" y="59707"/>
                  <a:pt x="623983" y="55345"/>
                </a:cubicBezTo>
                <a:cubicBezTo>
                  <a:pt x="624126" y="48773"/>
                  <a:pt x="621621" y="42429"/>
                  <a:pt x="617030" y="37724"/>
                </a:cubicBezTo>
                <a:cubicBezTo>
                  <a:pt x="612486" y="33209"/>
                  <a:pt x="606286" y="30770"/>
                  <a:pt x="599885" y="30961"/>
                </a:cubicBezTo>
                <a:close/>
                <a:moveTo>
                  <a:pt x="429673" y="30675"/>
                </a:moveTo>
                <a:cubicBezTo>
                  <a:pt x="425425" y="30627"/>
                  <a:pt x="421234" y="31751"/>
                  <a:pt x="417576" y="33913"/>
                </a:cubicBezTo>
                <a:cubicBezTo>
                  <a:pt x="413890" y="36047"/>
                  <a:pt x="410861" y="39142"/>
                  <a:pt x="408813" y="42867"/>
                </a:cubicBezTo>
                <a:cubicBezTo>
                  <a:pt x="406680" y="46610"/>
                  <a:pt x="405565" y="50848"/>
                  <a:pt x="405575" y="55154"/>
                </a:cubicBezTo>
                <a:cubicBezTo>
                  <a:pt x="405565" y="59459"/>
                  <a:pt x="406680" y="63698"/>
                  <a:pt x="408813" y="67441"/>
                </a:cubicBezTo>
                <a:cubicBezTo>
                  <a:pt x="410899" y="71203"/>
                  <a:pt x="413957" y="74328"/>
                  <a:pt x="417672" y="76490"/>
                </a:cubicBezTo>
                <a:cubicBezTo>
                  <a:pt x="421262" y="78671"/>
                  <a:pt x="425377" y="79823"/>
                  <a:pt x="429578" y="79823"/>
                </a:cubicBezTo>
                <a:cubicBezTo>
                  <a:pt x="433855" y="79785"/>
                  <a:pt x="438046" y="78671"/>
                  <a:pt x="441770" y="76585"/>
                </a:cubicBezTo>
                <a:cubicBezTo>
                  <a:pt x="445446" y="74528"/>
                  <a:pt x="448476" y="71499"/>
                  <a:pt x="450533" y="67822"/>
                </a:cubicBezTo>
                <a:cubicBezTo>
                  <a:pt x="452667" y="64012"/>
                  <a:pt x="453743" y="59707"/>
                  <a:pt x="453676" y="55344"/>
                </a:cubicBezTo>
                <a:cubicBezTo>
                  <a:pt x="453819" y="48772"/>
                  <a:pt x="451314" y="42428"/>
                  <a:pt x="446723" y="37723"/>
                </a:cubicBezTo>
                <a:cubicBezTo>
                  <a:pt x="442122" y="33122"/>
                  <a:pt x="435798" y="30665"/>
                  <a:pt x="429292" y="30960"/>
                </a:cubicBezTo>
                <a:close/>
                <a:moveTo>
                  <a:pt x="71723" y="24959"/>
                </a:moveTo>
                <a:lnTo>
                  <a:pt x="79819" y="24959"/>
                </a:lnTo>
                <a:lnTo>
                  <a:pt x="79819" y="85729"/>
                </a:lnTo>
                <a:lnTo>
                  <a:pt x="72009" y="85729"/>
                </a:lnTo>
                <a:close/>
                <a:moveTo>
                  <a:pt x="546544" y="24674"/>
                </a:moveTo>
                <a:lnTo>
                  <a:pt x="554355" y="24674"/>
                </a:lnTo>
                <a:lnTo>
                  <a:pt x="554355" y="85443"/>
                </a:lnTo>
                <a:lnTo>
                  <a:pt x="546544" y="85443"/>
                </a:lnTo>
                <a:close/>
                <a:moveTo>
                  <a:pt x="202311" y="23626"/>
                </a:moveTo>
                <a:cubicBezTo>
                  <a:pt x="211979" y="23283"/>
                  <a:pt x="221209" y="27655"/>
                  <a:pt x="227076" y="35342"/>
                </a:cubicBezTo>
                <a:cubicBezTo>
                  <a:pt x="231639" y="41285"/>
                  <a:pt x="234030" y="48620"/>
                  <a:pt x="233839" y="56106"/>
                </a:cubicBezTo>
                <a:lnTo>
                  <a:pt x="179166" y="56106"/>
                </a:lnTo>
                <a:cubicBezTo>
                  <a:pt x="179080" y="62545"/>
                  <a:pt x="181509" y="68765"/>
                  <a:pt x="185929" y="73442"/>
                </a:cubicBezTo>
                <a:cubicBezTo>
                  <a:pt x="190100" y="77937"/>
                  <a:pt x="195987" y="80433"/>
                  <a:pt x="202121" y="80300"/>
                </a:cubicBezTo>
                <a:cubicBezTo>
                  <a:pt x="205179" y="80290"/>
                  <a:pt x="208207" y="79738"/>
                  <a:pt x="211074" y="78680"/>
                </a:cubicBezTo>
                <a:cubicBezTo>
                  <a:pt x="213799" y="77661"/>
                  <a:pt x="216332" y="76213"/>
                  <a:pt x="218599" y="74394"/>
                </a:cubicBezTo>
                <a:cubicBezTo>
                  <a:pt x="221238" y="71784"/>
                  <a:pt x="223486" y="68793"/>
                  <a:pt x="225267" y="65536"/>
                </a:cubicBezTo>
                <a:lnTo>
                  <a:pt x="231839" y="69060"/>
                </a:lnTo>
                <a:cubicBezTo>
                  <a:pt x="229953" y="72880"/>
                  <a:pt x="227410" y="76328"/>
                  <a:pt x="224314" y="79252"/>
                </a:cubicBezTo>
                <a:cubicBezTo>
                  <a:pt x="221542" y="81824"/>
                  <a:pt x="218314" y="83862"/>
                  <a:pt x="214789" y="85253"/>
                </a:cubicBezTo>
                <a:cubicBezTo>
                  <a:pt x="210941" y="86643"/>
                  <a:pt x="206874" y="87320"/>
                  <a:pt x="202788" y="87253"/>
                </a:cubicBezTo>
                <a:cubicBezTo>
                  <a:pt x="193987" y="87834"/>
                  <a:pt x="185405" y="84319"/>
                  <a:pt x="179547" y="77728"/>
                </a:cubicBezTo>
                <a:cubicBezTo>
                  <a:pt x="174108" y="71699"/>
                  <a:pt x="171117" y="63850"/>
                  <a:pt x="171165" y="55725"/>
                </a:cubicBezTo>
                <a:cubicBezTo>
                  <a:pt x="171098" y="48267"/>
                  <a:pt x="173584" y="41000"/>
                  <a:pt x="178213" y="35151"/>
                </a:cubicBezTo>
                <a:cubicBezTo>
                  <a:pt x="183842" y="27560"/>
                  <a:pt x="192863" y="23245"/>
                  <a:pt x="202311" y="23626"/>
                </a:cubicBezTo>
                <a:close/>
                <a:moveTo>
                  <a:pt x="783051" y="23436"/>
                </a:moveTo>
                <a:cubicBezTo>
                  <a:pt x="791909" y="23207"/>
                  <a:pt x="800415" y="26903"/>
                  <a:pt x="806292" y="33532"/>
                </a:cubicBezTo>
                <a:cubicBezTo>
                  <a:pt x="811816" y="39514"/>
                  <a:pt x="814817" y="47391"/>
                  <a:pt x="814674" y="55535"/>
                </a:cubicBezTo>
                <a:cubicBezTo>
                  <a:pt x="814760" y="63812"/>
                  <a:pt x="811578" y="71785"/>
                  <a:pt x="805816" y="77728"/>
                </a:cubicBezTo>
                <a:cubicBezTo>
                  <a:pt x="799977" y="84062"/>
                  <a:pt x="791662" y="87539"/>
                  <a:pt x="783051" y="87253"/>
                </a:cubicBezTo>
                <a:cubicBezTo>
                  <a:pt x="774412" y="87558"/>
                  <a:pt x="766058" y="84081"/>
                  <a:pt x="760191" y="77728"/>
                </a:cubicBezTo>
                <a:cubicBezTo>
                  <a:pt x="754428" y="71785"/>
                  <a:pt x="751247" y="63812"/>
                  <a:pt x="751333" y="55535"/>
                </a:cubicBezTo>
                <a:cubicBezTo>
                  <a:pt x="751237" y="47429"/>
                  <a:pt x="754228" y="39600"/>
                  <a:pt x="759715" y="33627"/>
                </a:cubicBezTo>
                <a:cubicBezTo>
                  <a:pt x="765620" y="26969"/>
                  <a:pt x="774154" y="23236"/>
                  <a:pt x="783051" y="23436"/>
                </a:cubicBezTo>
                <a:close/>
                <a:moveTo>
                  <a:pt x="711804" y="23436"/>
                </a:moveTo>
                <a:cubicBezTo>
                  <a:pt x="715747" y="23407"/>
                  <a:pt x="719671" y="24017"/>
                  <a:pt x="723424" y="25246"/>
                </a:cubicBezTo>
                <a:cubicBezTo>
                  <a:pt x="726853" y="26322"/>
                  <a:pt x="730072" y="27960"/>
                  <a:pt x="732949" y="30103"/>
                </a:cubicBezTo>
                <a:cubicBezTo>
                  <a:pt x="735540" y="32170"/>
                  <a:pt x="737712" y="34732"/>
                  <a:pt x="739331" y="37628"/>
                </a:cubicBezTo>
                <a:lnTo>
                  <a:pt x="733139" y="41438"/>
                </a:lnTo>
                <a:cubicBezTo>
                  <a:pt x="728063" y="34466"/>
                  <a:pt x="719852" y="30475"/>
                  <a:pt x="711232" y="30770"/>
                </a:cubicBezTo>
                <a:cubicBezTo>
                  <a:pt x="704364" y="30570"/>
                  <a:pt x="697697" y="33142"/>
                  <a:pt x="692754" y="37914"/>
                </a:cubicBezTo>
                <a:cubicBezTo>
                  <a:pt x="687991" y="42410"/>
                  <a:pt x="685334" y="48696"/>
                  <a:pt x="685419" y="55249"/>
                </a:cubicBezTo>
                <a:cubicBezTo>
                  <a:pt x="685400" y="59640"/>
                  <a:pt x="686591" y="63955"/>
                  <a:pt x="688848" y="67727"/>
                </a:cubicBezTo>
                <a:cubicBezTo>
                  <a:pt x="691039" y="71756"/>
                  <a:pt x="694344" y="75061"/>
                  <a:pt x="698373" y="77252"/>
                </a:cubicBezTo>
                <a:cubicBezTo>
                  <a:pt x="702412" y="79414"/>
                  <a:pt x="706936" y="80529"/>
                  <a:pt x="711518" y="80491"/>
                </a:cubicBezTo>
                <a:cubicBezTo>
                  <a:pt x="720100" y="80624"/>
                  <a:pt x="728234" y="76661"/>
                  <a:pt x="733425" y="69823"/>
                </a:cubicBezTo>
                <a:lnTo>
                  <a:pt x="739616" y="73823"/>
                </a:lnTo>
                <a:cubicBezTo>
                  <a:pt x="736683" y="78205"/>
                  <a:pt x="732644" y="81719"/>
                  <a:pt x="727901" y="84015"/>
                </a:cubicBezTo>
                <a:cubicBezTo>
                  <a:pt x="722662" y="86482"/>
                  <a:pt x="716928" y="87720"/>
                  <a:pt x="711137" y="87634"/>
                </a:cubicBezTo>
                <a:cubicBezTo>
                  <a:pt x="702240" y="87806"/>
                  <a:pt x="693649" y="84367"/>
                  <a:pt x="687324" y="78109"/>
                </a:cubicBezTo>
                <a:cubicBezTo>
                  <a:pt x="681114" y="72375"/>
                  <a:pt x="677647" y="64270"/>
                  <a:pt x="677799" y="55821"/>
                </a:cubicBezTo>
                <a:cubicBezTo>
                  <a:pt x="677790" y="50058"/>
                  <a:pt x="679342" y="44400"/>
                  <a:pt x="682276" y="39438"/>
                </a:cubicBezTo>
                <a:cubicBezTo>
                  <a:pt x="685162" y="34437"/>
                  <a:pt x="689382" y="30351"/>
                  <a:pt x="694468" y="27627"/>
                </a:cubicBezTo>
                <a:cubicBezTo>
                  <a:pt x="699802" y="24808"/>
                  <a:pt x="705765" y="23369"/>
                  <a:pt x="711804" y="23436"/>
                </a:cubicBezTo>
                <a:close/>
                <a:moveTo>
                  <a:pt x="262414" y="23245"/>
                </a:moveTo>
                <a:cubicBezTo>
                  <a:pt x="268786" y="23798"/>
                  <a:pt x="274692" y="26807"/>
                  <a:pt x="278892" y="31627"/>
                </a:cubicBezTo>
                <a:lnTo>
                  <a:pt x="273939" y="36771"/>
                </a:lnTo>
                <a:cubicBezTo>
                  <a:pt x="270777" y="33246"/>
                  <a:pt x="266376" y="31094"/>
                  <a:pt x="261652" y="30770"/>
                </a:cubicBezTo>
                <a:cubicBezTo>
                  <a:pt x="259223" y="30732"/>
                  <a:pt x="256871" y="31618"/>
                  <a:pt x="255080" y="33246"/>
                </a:cubicBezTo>
                <a:cubicBezTo>
                  <a:pt x="253394" y="34704"/>
                  <a:pt x="252422" y="36828"/>
                  <a:pt x="252413" y="39056"/>
                </a:cubicBezTo>
                <a:cubicBezTo>
                  <a:pt x="252499" y="41152"/>
                  <a:pt x="253261" y="43162"/>
                  <a:pt x="254604" y="44772"/>
                </a:cubicBezTo>
                <a:cubicBezTo>
                  <a:pt x="257385" y="47439"/>
                  <a:pt x="260604" y="49601"/>
                  <a:pt x="264129" y="51153"/>
                </a:cubicBezTo>
                <a:cubicBezTo>
                  <a:pt x="268643" y="53201"/>
                  <a:pt x="272701" y="56154"/>
                  <a:pt x="276035" y="59821"/>
                </a:cubicBezTo>
                <a:cubicBezTo>
                  <a:pt x="278016" y="62602"/>
                  <a:pt x="279073" y="65936"/>
                  <a:pt x="279083" y="69346"/>
                </a:cubicBezTo>
                <a:cubicBezTo>
                  <a:pt x="279130" y="74109"/>
                  <a:pt x="277235" y="78681"/>
                  <a:pt x="273844" y="82014"/>
                </a:cubicBezTo>
                <a:cubicBezTo>
                  <a:pt x="270339" y="85434"/>
                  <a:pt x="265595" y="87291"/>
                  <a:pt x="260699" y="87158"/>
                </a:cubicBezTo>
                <a:cubicBezTo>
                  <a:pt x="257204" y="87158"/>
                  <a:pt x="253756" y="86377"/>
                  <a:pt x="250603" y="84872"/>
                </a:cubicBezTo>
                <a:cubicBezTo>
                  <a:pt x="247526" y="83405"/>
                  <a:pt x="244821" y="81262"/>
                  <a:pt x="242697" y="78585"/>
                </a:cubicBezTo>
                <a:lnTo>
                  <a:pt x="247650" y="72966"/>
                </a:lnTo>
                <a:cubicBezTo>
                  <a:pt x="250651" y="76995"/>
                  <a:pt x="255299" y="79471"/>
                  <a:pt x="260319" y="79728"/>
                </a:cubicBezTo>
                <a:cubicBezTo>
                  <a:pt x="263262" y="79814"/>
                  <a:pt x="266129" y="78757"/>
                  <a:pt x="268320" y="76776"/>
                </a:cubicBezTo>
                <a:cubicBezTo>
                  <a:pt x="270406" y="74985"/>
                  <a:pt x="271625" y="72385"/>
                  <a:pt x="271653" y="69632"/>
                </a:cubicBezTo>
                <a:cubicBezTo>
                  <a:pt x="271634" y="67441"/>
                  <a:pt x="270863" y="65317"/>
                  <a:pt x="269463" y="63631"/>
                </a:cubicBezTo>
                <a:cubicBezTo>
                  <a:pt x="266653" y="60983"/>
                  <a:pt x="263433" y="58802"/>
                  <a:pt x="259938" y="57154"/>
                </a:cubicBezTo>
                <a:cubicBezTo>
                  <a:pt x="255623" y="55259"/>
                  <a:pt x="251784" y="52430"/>
                  <a:pt x="248698" y="48867"/>
                </a:cubicBezTo>
                <a:cubicBezTo>
                  <a:pt x="246698" y="46105"/>
                  <a:pt x="245660" y="42752"/>
                  <a:pt x="245745" y="39342"/>
                </a:cubicBezTo>
                <a:cubicBezTo>
                  <a:pt x="245631" y="34999"/>
                  <a:pt x="247355" y="30808"/>
                  <a:pt x="250508" y="27817"/>
                </a:cubicBezTo>
                <a:cubicBezTo>
                  <a:pt x="253699" y="24760"/>
                  <a:pt x="257994" y="23112"/>
                  <a:pt x="262414" y="23245"/>
                </a:cubicBezTo>
                <a:close/>
                <a:moveTo>
                  <a:pt x="19813" y="23245"/>
                </a:moveTo>
                <a:cubicBezTo>
                  <a:pt x="26146" y="23845"/>
                  <a:pt x="32005" y="26836"/>
                  <a:pt x="36196" y="31627"/>
                </a:cubicBezTo>
                <a:lnTo>
                  <a:pt x="31147" y="36771"/>
                </a:lnTo>
                <a:cubicBezTo>
                  <a:pt x="28023" y="33256"/>
                  <a:pt x="23651" y="31104"/>
                  <a:pt x="18955" y="30770"/>
                </a:cubicBezTo>
                <a:cubicBezTo>
                  <a:pt x="16526" y="30732"/>
                  <a:pt x="14174" y="31618"/>
                  <a:pt x="12383" y="33247"/>
                </a:cubicBezTo>
                <a:cubicBezTo>
                  <a:pt x="10697" y="34704"/>
                  <a:pt x="9725" y="36828"/>
                  <a:pt x="9716" y="39057"/>
                </a:cubicBezTo>
                <a:cubicBezTo>
                  <a:pt x="9802" y="41152"/>
                  <a:pt x="10564" y="43162"/>
                  <a:pt x="11907" y="44772"/>
                </a:cubicBezTo>
                <a:cubicBezTo>
                  <a:pt x="14688" y="47439"/>
                  <a:pt x="17907" y="49601"/>
                  <a:pt x="21432" y="51154"/>
                </a:cubicBezTo>
                <a:cubicBezTo>
                  <a:pt x="25928" y="53201"/>
                  <a:pt x="29947" y="56145"/>
                  <a:pt x="33243" y="59821"/>
                </a:cubicBezTo>
                <a:cubicBezTo>
                  <a:pt x="35291" y="62574"/>
                  <a:pt x="36396" y="65917"/>
                  <a:pt x="36386" y="69346"/>
                </a:cubicBezTo>
                <a:cubicBezTo>
                  <a:pt x="36443" y="74128"/>
                  <a:pt x="34510" y="78710"/>
                  <a:pt x="31052" y="82015"/>
                </a:cubicBezTo>
                <a:cubicBezTo>
                  <a:pt x="27594" y="85453"/>
                  <a:pt x="22880" y="87311"/>
                  <a:pt x="18003" y="87158"/>
                </a:cubicBezTo>
                <a:cubicBezTo>
                  <a:pt x="14507" y="87158"/>
                  <a:pt x="11059" y="86377"/>
                  <a:pt x="7906" y="84872"/>
                </a:cubicBezTo>
                <a:cubicBezTo>
                  <a:pt x="4820" y="83405"/>
                  <a:pt x="2124" y="81262"/>
                  <a:pt x="0" y="78586"/>
                </a:cubicBezTo>
                <a:lnTo>
                  <a:pt x="4954" y="72966"/>
                </a:lnTo>
                <a:cubicBezTo>
                  <a:pt x="7954" y="76995"/>
                  <a:pt x="12602" y="79472"/>
                  <a:pt x="17622" y="79729"/>
                </a:cubicBezTo>
                <a:cubicBezTo>
                  <a:pt x="20574" y="79814"/>
                  <a:pt x="23432" y="78757"/>
                  <a:pt x="25623" y="76776"/>
                </a:cubicBezTo>
                <a:cubicBezTo>
                  <a:pt x="27718" y="74985"/>
                  <a:pt x="28928" y="72385"/>
                  <a:pt x="28956" y="69632"/>
                </a:cubicBezTo>
                <a:cubicBezTo>
                  <a:pt x="28937" y="67441"/>
                  <a:pt x="28166" y="65317"/>
                  <a:pt x="26766" y="63631"/>
                </a:cubicBezTo>
                <a:cubicBezTo>
                  <a:pt x="23956" y="60974"/>
                  <a:pt x="20746" y="58793"/>
                  <a:pt x="17241" y="57154"/>
                </a:cubicBezTo>
                <a:cubicBezTo>
                  <a:pt x="12973" y="55230"/>
                  <a:pt x="9163" y="52401"/>
                  <a:pt x="6097" y="48868"/>
                </a:cubicBezTo>
                <a:cubicBezTo>
                  <a:pt x="4096" y="46105"/>
                  <a:pt x="3058" y="42753"/>
                  <a:pt x="3144" y="39343"/>
                </a:cubicBezTo>
                <a:cubicBezTo>
                  <a:pt x="2991" y="34990"/>
                  <a:pt x="4725" y="30789"/>
                  <a:pt x="7906" y="27817"/>
                </a:cubicBezTo>
                <a:cubicBezTo>
                  <a:pt x="11088" y="24741"/>
                  <a:pt x="15383" y="23083"/>
                  <a:pt x="19813" y="23245"/>
                </a:cubicBezTo>
                <a:close/>
                <a:moveTo>
                  <a:pt x="857726" y="23150"/>
                </a:moveTo>
                <a:cubicBezTo>
                  <a:pt x="860612" y="23141"/>
                  <a:pt x="863460" y="23722"/>
                  <a:pt x="866108" y="24865"/>
                </a:cubicBezTo>
                <a:cubicBezTo>
                  <a:pt x="868594" y="25865"/>
                  <a:pt x="870813" y="27427"/>
                  <a:pt x="872585" y="29437"/>
                </a:cubicBezTo>
                <a:cubicBezTo>
                  <a:pt x="874576" y="31885"/>
                  <a:pt x="876071" y="34695"/>
                  <a:pt x="876966" y="37724"/>
                </a:cubicBezTo>
                <a:cubicBezTo>
                  <a:pt x="879157" y="33352"/>
                  <a:pt x="882443" y="29608"/>
                  <a:pt x="886491" y="26865"/>
                </a:cubicBezTo>
                <a:cubicBezTo>
                  <a:pt x="890235" y="24436"/>
                  <a:pt x="894607" y="23141"/>
                  <a:pt x="899065" y="23150"/>
                </a:cubicBezTo>
                <a:cubicBezTo>
                  <a:pt x="903008" y="23065"/>
                  <a:pt x="906894" y="24160"/>
                  <a:pt x="910209" y="26294"/>
                </a:cubicBezTo>
                <a:cubicBezTo>
                  <a:pt x="913438" y="28446"/>
                  <a:pt x="915933" y="31542"/>
                  <a:pt x="917352" y="35152"/>
                </a:cubicBezTo>
                <a:cubicBezTo>
                  <a:pt x="919219" y="40667"/>
                  <a:pt x="920029" y="46486"/>
                  <a:pt x="919734" y="52297"/>
                </a:cubicBezTo>
                <a:lnTo>
                  <a:pt x="919734" y="85444"/>
                </a:lnTo>
                <a:lnTo>
                  <a:pt x="911733" y="85444"/>
                </a:lnTo>
                <a:lnTo>
                  <a:pt x="911733" y="52297"/>
                </a:lnTo>
                <a:cubicBezTo>
                  <a:pt x="911990" y="47772"/>
                  <a:pt x="911504" y="43239"/>
                  <a:pt x="910304" y="38867"/>
                </a:cubicBezTo>
                <a:cubicBezTo>
                  <a:pt x="909428" y="36419"/>
                  <a:pt x="907751" y="34333"/>
                  <a:pt x="905541" y="32961"/>
                </a:cubicBezTo>
                <a:cubicBezTo>
                  <a:pt x="903170" y="31418"/>
                  <a:pt x="900369" y="30646"/>
                  <a:pt x="897541" y="30770"/>
                </a:cubicBezTo>
                <a:cubicBezTo>
                  <a:pt x="893807" y="30713"/>
                  <a:pt x="890159" y="31885"/>
                  <a:pt x="887158" y="34104"/>
                </a:cubicBezTo>
                <a:cubicBezTo>
                  <a:pt x="884034" y="36304"/>
                  <a:pt x="881643" y="39390"/>
                  <a:pt x="880300" y="42962"/>
                </a:cubicBezTo>
                <a:cubicBezTo>
                  <a:pt x="878500" y="49144"/>
                  <a:pt x="877757" y="55583"/>
                  <a:pt x="878109" y="62012"/>
                </a:cubicBezTo>
                <a:lnTo>
                  <a:pt x="878109" y="85825"/>
                </a:lnTo>
                <a:lnTo>
                  <a:pt x="870394" y="85825"/>
                </a:lnTo>
                <a:lnTo>
                  <a:pt x="870394" y="54678"/>
                </a:lnTo>
                <a:cubicBezTo>
                  <a:pt x="870623" y="49687"/>
                  <a:pt x="870175" y="44686"/>
                  <a:pt x="869061" y="39819"/>
                </a:cubicBezTo>
                <a:cubicBezTo>
                  <a:pt x="868194" y="37238"/>
                  <a:pt x="866527" y="34999"/>
                  <a:pt x="864298" y="33437"/>
                </a:cubicBezTo>
                <a:cubicBezTo>
                  <a:pt x="861888" y="31875"/>
                  <a:pt x="859069" y="31075"/>
                  <a:pt x="856202" y="31151"/>
                </a:cubicBezTo>
                <a:cubicBezTo>
                  <a:pt x="852554" y="31142"/>
                  <a:pt x="848991" y="32275"/>
                  <a:pt x="846010" y="34390"/>
                </a:cubicBezTo>
                <a:cubicBezTo>
                  <a:pt x="842867" y="36552"/>
                  <a:pt x="840447" y="39600"/>
                  <a:pt x="839057" y="43153"/>
                </a:cubicBezTo>
                <a:cubicBezTo>
                  <a:pt x="837276" y="48620"/>
                  <a:pt x="836504" y="54364"/>
                  <a:pt x="836771" y="60107"/>
                </a:cubicBezTo>
                <a:lnTo>
                  <a:pt x="836771" y="85825"/>
                </a:lnTo>
                <a:lnTo>
                  <a:pt x="828960" y="85825"/>
                </a:lnTo>
                <a:lnTo>
                  <a:pt x="829056" y="24674"/>
                </a:lnTo>
                <a:lnTo>
                  <a:pt x="836866" y="24674"/>
                </a:lnTo>
                <a:lnTo>
                  <a:pt x="836866" y="35152"/>
                </a:lnTo>
                <a:cubicBezTo>
                  <a:pt x="839105" y="31828"/>
                  <a:pt x="841953" y="28951"/>
                  <a:pt x="845248" y="26675"/>
                </a:cubicBezTo>
                <a:cubicBezTo>
                  <a:pt x="849011" y="24379"/>
                  <a:pt x="853325" y="23160"/>
                  <a:pt x="857726" y="23150"/>
                </a:cubicBezTo>
                <a:close/>
                <a:moveTo>
                  <a:pt x="321373" y="23149"/>
                </a:moveTo>
                <a:cubicBezTo>
                  <a:pt x="324259" y="23140"/>
                  <a:pt x="327107" y="23721"/>
                  <a:pt x="329755" y="24864"/>
                </a:cubicBezTo>
                <a:cubicBezTo>
                  <a:pt x="332222" y="25893"/>
                  <a:pt x="334442" y="27455"/>
                  <a:pt x="336232" y="29436"/>
                </a:cubicBezTo>
                <a:cubicBezTo>
                  <a:pt x="338194" y="31903"/>
                  <a:pt x="339671" y="34713"/>
                  <a:pt x="340614" y="37723"/>
                </a:cubicBezTo>
                <a:cubicBezTo>
                  <a:pt x="342804" y="33351"/>
                  <a:pt x="346091" y="29608"/>
                  <a:pt x="350139" y="26864"/>
                </a:cubicBezTo>
                <a:cubicBezTo>
                  <a:pt x="353882" y="24435"/>
                  <a:pt x="358254" y="23140"/>
                  <a:pt x="362712" y="23149"/>
                </a:cubicBezTo>
                <a:cubicBezTo>
                  <a:pt x="366655" y="23083"/>
                  <a:pt x="370532" y="24178"/>
                  <a:pt x="373856" y="26293"/>
                </a:cubicBezTo>
                <a:cubicBezTo>
                  <a:pt x="377047" y="28493"/>
                  <a:pt x="379523" y="31570"/>
                  <a:pt x="381000" y="35151"/>
                </a:cubicBezTo>
                <a:cubicBezTo>
                  <a:pt x="382781" y="40685"/>
                  <a:pt x="383552" y="46486"/>
                  <a:pt x="383286" y="52296"/>
                </a:cubicBezTo>
                <a:lnTo>
                  <a:pt x="383286" y="85443"/>
                </a:lnTo>
                <a:lnTo>
                  <a:pt x="375380" y="85443"/>
                </a:lnTo>
                <a:lnTo>
                  <a:pt x="375380" y="52296"/>
                </a:lnTo>
                <a:cubicBezTo>
                  <a:pt x="375637" y="47772"/>
                  <a:pt x="375152" y="43238"/>
                  <a:pt x="373951" y="38866"/>
                </a:cubicBezTo>
                <a:cubicBezTo>
                  <a:pt x="373046" y="36437"/>
                  <a:pt x="371370" y="34360"/>
                  <a:pt x="369189" y="32960"/>
                </a:cubicBezTo>
                <a:cubicBezTo>
                  <a:pt x="366808" y="31436"/>
                  <a:pt x="364017" y="30674"/>
                  <a:pt x="361188" y="30769"/>
                </a:cubicBezTo>
                <a:cubicBezTo>
                  <a:pt x="357454" y="30712"/>
                  <a:pt x="353806" y="31884"/>
                  <a:pt x="350806" y="34103"/>
                </a:cubicBezTo>
                <a:cubicBezTo>
                  <a:pt x="347681" y="36303"/>
                  <a:pt x="345291" y="39390"/>
                  <a:pt x="343948" y="42961"/>
                </a:cubicBezTo>
                <a:cubicBezTo>
                  <a:pt x="342100" y="49134"/>
                  <a:pt x="341357" y="55582"/>
                  <a:pt x="341757" y="62011"/>
                </a:cubicBezTo>
                <a:lnTo>
                  <a:pt x="341757" y="85824"/>
                </a:lnTo>
                <a:lnTo>
                  <a:pt x="333946" y="85824"/>
                </a:lnTo>
                <a:lnTo>
                  <a:pt x="333946" y="54677"/>
                </a:lnTo>
                <a:cubicBezTo>
                  <a:pt x="334213" y="49677"/>
                  <a:pt x="333727" y="44676"/>
                  <a:pt x="332518" y="39818"/>
                </a:cubicBezTo>
                <a:cubicBezTo>
                  <a:pt x="331679" y="37218"/>
                  <a:pt x="330003" y="34980"/>
                  <a:pt x="327755" y="33436"/>
                </a:cubicBezTo>
                <a:cubicBezTo>
                  <a:pt x="325345" y="31874"/>
                  <a:pt x="322526" y="31074"/>
                  <a:pt x="319659" y="31150"/>
                </a:cubicBezTo>
                <a:cubicBezTo>
                  <a:pt x="316039" y="31141"/>
                  <a:pt x="312505" y="32274"/>
                  <a:pt x="309562" y="34389"/>
                </a:cubicBezTo>
                <a:cubicBezTo>
                  <a:pt x="306419" y="36551"/>
                  <a:pt x="304000" y="39599"/>
                  <a:pt x="302609" y="43152"/>
                </a:cubicBezTo>
                <a:cubicBezTo>
                  <a:pt x="300828" y="48619"/>
                  <a:pt x="300056" y="54363"/>
                  <a:pt x="300323" y="60107"/>
                </a:cubicBezTo>
                <a:lnTo>
                  <a:pt x="300323" y="85824"/>
                </a:lnTo>
                <a:lnTo>
                  <a:pt x="292512" y="85824"/>
                </a:lnTo>
                <a:lnTo>
                  <a:pt x="292703" y="24674"/>
                </a:lnTo>
                <a:lnTo>
                  <a:pt x="300514" y="24674"/>
                </a:lnTo>
                <a:lnTo>
                  <a:pt x="300514" y="35151"/>
                </a:lnTo>
                <a:cubicBezTo>
                  <a:pt x="302752" y="31827"/>
                  <a:pt x="305600" y="28950"/>
                  <a:pt x="308895" y="26674"/>
                </a:cubicBezTo>
                <a:cubicBezTo>
                  <a:pt x="312648" y="24359"/>
                  <a:pt x="316963" y="23140"/>
                  <a:pt x="321373" y="23149"/>
                </a:cubicBezTo>
                <a:close/>
                <a:moveTo>
                  <a:pt x="508635" y="22959"/>
                </a:moveTo>
                <a:cubicBezTo>
                  <a:pt x="512921" y="22883"/>
                  <a:pt x="517131" y="24073"/>
                  <a:pt x="520731" y="26388"/>
                </a:cubicBezTo>
                <a:cubicBezTo>
                  <a:pt x="524237" y="28703"/>
                  <a:pt x="526961" y="32017"/>
                  <a:pt x="528542" y="35913"/>
                </a:cubicBezTo>
                <a:cubicBezTo>
                  <a:pt x="530475" y="41809"/>
                  <a:pt x="531314" y="48000"/>
                  <a:pt x="531018" y="54201"/>
                </a:cubicBezTo>
                <a:lnTo>
                  <a:pt x="531018" y="85443"/>
                </a:lnTo>
                <a:lnTo>
                  <a:pt x="523208" y="85443"/>
                </a:lnTo>
                <a:lnTo>
                  <a:pt x="523208" y="56868"/>
                </a:lnTo>
                <a:cubicBezTo>
                  <a:pt x="523379" y="52182"/>
                  <a:pt x="523094" y="47495"/>
                  <a:pt x="522351" y="42866"/>
                </a:cubicBezTo>
                <a:cubicBezTo>
                  <a:pt x="521789" y="39171"/>
                  <a:pt x="519931" y="35799"/>
                  <a:pt x="517112" y="33341"/>
                </a:cubicBezTo>
                <a:cubicBezTo>
                  <a:pt x="514216" y="31217"/>
                  <a:pt x="510692" y="30150"/>
                  <a:pt x="507111" y="30293"/>
                </a:cubicBezTo>
                <a:cubicBezTo>
                  <a:pt x="502415" y="30255"/>
                  <a:pt x="497872" y="31951"/>
                  <a:pt x="494347" y="35056"/>
                </a:cubicBezTo>
                <a:cubicBezTo>
                  <a:pt x="490709" y="37989"/>
                  <a:pt x="488127" y="42038"/>
                  <a:pt x="487013" y="46581"/>
                </a:cubicBezTo>
                <a:cubicBezTo>
                  <a:pt x="486060" y="52048"/>
                  <a:pt x="485670" y="57601"/>
                  <a:pt x="485870" y="63154"/>
                </a:cubicBezTo>
                <a:lnTo>
                  <a:pt x="485870" y="85443"/>
                </a:lnTo>
                <a:lnTo>
                  <a:pt x="478059" y="85443"/>
                </a:lnTo>
                <a:lnTo>
                  <a:pt x="478059" y="24673"/>
                </a:lnTo>
                <a:lnTo>
                  <a:pt x="485870" y="24673"/>
                </a:lnTo>
                <a:lnTo>
                  <a:pt x="485870" y="35532"/>
                </a:lnTo>
                <a:cubicBezTo>
                  <a:pt x="488623" y="31665"/>
                  <a:pt x="492166" y="28417"/>
                  <a:pt x="496252" y="26007"/>
                </a:cubicBezTo>
                <a:cubicBezTo>
                  <a:pt x="500062" y="23988"/>
                  <a:pt x="504320" y="22940"/>
                  <a:pt x="508635" y="22959"/>
                </a:cubicBezTo>
                <a:close/>
                <a:moveTo>
                  <a:pt x="599218" y="22769"/>
                </a:moveTo>
                <a:cubicBezTo>
                  <a:pt x="603914" y="22712"/>
                  <a:pt x="608553" y="23788"/>
                  <a:pt x="612744" y="25913"/>
                </a:cubicBezTo>
                <a:cubicBezTo>
                  <a:pt x="616954" y="28227"/>
                  <a:pt x="620573" y="31485"/>
                  <a:pt x="623316" y="35438"/>
                </a:cubicBezTo>
                <a:lnTo>
                  <a:pt x="623316" y="24674"/>
                </a:lnTo>
                <a:lnTo>
                  <a:pt x="631127" y="24674"/>
                </a:lnTo>
                <a:lnTo>
                  <a:pt x="631127" y="85444"/>
                </a:lnTo>
                <a:lnTo>
                  <a:pt x="623412" y="85444"/>
                </a:lnTo>
                <a:lnTo>
                  <a:pt x="623412" y="74966"/>
                </a:lnTo>
                <a:cubicBezTo>
                  <a:pt x="620449" y="78700"/>
                  <a:pt x="616716" y="81758"/>
                  <a:pt x="612458" y="83920"/>
                </a:cubicBezTo>
                <a:cubicBezTo>
                  <a:pt x="608295" y="86015"/>
                  <a:pt x="603685" y="87063"/>
                  <a:pt x="599028" y="86968"/>
                </a:cubicBezTo>
                <a:cubicBezTo>
                  <a:pt x="590684" y="87015"/>
                  <a:pt x="582702" y="83558"/>
                  <a:pt x="577025" y="77443"/>
                </a:cubicBezTo>
                <a:cubicBezTo>
                  <a:pt x="570862" y="71480"/>
                  <a:pt x="567414" y="63251"/>
                  <a:pt x="567500" y="54678"/>
                </a:cubicBezTo>
                <a:cubicBezTo>
                  <a:pt x="567424" y="46220"/>
                  <a:pt x="570872" y="38105"/>
                  <a:pt x="577025" y="32294"/>
                </a:cubicBezTo>
                <a:cubicBezTo>
                  <a:pt x="582740" y="26122"/>
                  <a:pt x="590808" y="22655"/>
                  <a:pt x="599218" y="22769"/>
                </a:cubicBezTo>
                <a:close/>
                <a:moveTo>
                  <a:pt x="428911" y="22769"/>
                </a:moveTo>
                <a:cubicBezTo>
                  <a:pt x="433607" y="22712"/>
                  <a:pt x="438246" y="23788"/>
                  <a:pt x="442437" y="25912"/>
                </a:cubicBezTo>
                <a:cubicBezTo>
                  <a:pt x="446647" y="28227"/>
                  <a:pt x="450266" y="31484"/>
                  <a:pt x="453009" y="35437"/>
                </a:cubicBezTo>
                <a:lnTo>
                  <a:pt x="453009" y="24674"/>
                </a:lnTo>
                <a:lnTo>
                  <a:pt x="460820" y="24674"/>
                </a:lnTo>
                <a:lnTo>
                  <a:pt x="460820" y="85443"/>
                </a:lnTo>
                <a:lnTo>
                  <a:pt x="453105" y="85443"/>
                </a:lnTo>
                <a:lnTo>
                  <a:pt x="453105" y="74966"/>
                </a:lnTo>
                <a:cubicBezTo>
                  <a:pt x="450162" y="78719"/>
                  <a:pt x="446418" y="81786"/>
                  <a:pt x="442151" y="83919"/>
                </a:cubicBezTo>
                <a:cubicBezTo>
                  <a:pt x="437988" y="86015"/>
                  <a:pt x="433378" y="87063"/>
                  <a:pt x="428721" y="86967"/>
                </a:cubicBezTo>
                <a:cubicBezTo>
                  <a:pt x="420377" y="87015"/>
                  <a:pt x="412395" y="83557"/>
                  <a:pt x="406718" y="77442"/>
                </a:cubicBezTo>
                <a:cubicBezTo>
                  <a:pt x="400555" y="71480"/>
                  <a:pt x="397107" y="63250"/>
                  <a:pt x="397193" y="54677"/>
                </a:cubicBezTo>
                <a:cubicBezTo>
                  <a:pt x="397155" y="46229"/>
                  <a:pt x="400603" y="38132"/>
                  <a:pt x="406718" y="32294"/>
                </a:cubicBezTo>
                <a:cubicBezTo>
                  <a:pt x="412452" y="26141"/>
                  <a:pt x="420501" y="22683"/>
                  <a:pt x="428911" y="22769"/>
                </a:cubicBezTo>
                <a:close/>
                <a:moveTo>
                  <a:pt x="48863" y="1529"/>
                </a:moveTo>
                <a:lnTo>
                  <a:pt x="56674" y="1529"/>
                </a:lnTo>
                <a:lnTo>
                  <a:pt x="56674" y="85730"/>
                </a:lnTo>
                <a:lnTo>
                  <a:pt x="48863" y="85730"/>
                </a:lnTo>
                <a:close/>
                <a:moveTo>
                  <a:pt x="148209" y="1147"/>
                </a:moveTo>
                <a:lnTo>
                  <a:pt x="156020" y="1528"/>
                </a:lnTo>
                <a:lnTo>
                  <a:pt x="156020" y="85729"/>
                </a:lnTo>
                <a:lnTo>
                  <a:pt x="148305" y="85729"/>
                </a:lnTo>
                <a:lnTo>
                  <a:pt x="148305" y="75251"/>
                </a:lnTo>
                <a:cubicBezTo>
                  <a:pt x="145342" y="78985"/>
                  <a:pt x="141609" y="82042"/>
                  <a:pt x="137351" y="84205"/>
                </a:cubicBezTo>
                <a:cubicBezTo>
                  <a:pt x="133188" y="86300"/>
                  <a:pt x="128578" y="87348"/>
                  <a:pt x="123921" y="87253"/>
                </a:cubicBezTo>
                <a:cubicBezTo>
                  <a:pt x="115577" y="87300"/>
                  <a:pt x="107595" y="83843"/>
                  <a:pt x="101918" y="77728"/>
                </a:cubicBezTo>
                <a:cubicBezTo>
                  <a:pt x="95755" y="71765"/>
                  <a:pt x="92307" y="63535"/>
                  <a:pt x="92393" y="54963"/>
                </a:cubicBezTo>
                <a:cubicBezTo>
                  <a:pt x="92355" y="46514"/>
                  <a:pt x="95803" y="38418"/>
                  <a:pt x="101918" y="32579"/>
                </a:cubicBezTo>
                <a:cubicBezTo>
                  <a:pt x="107633" y="26407"/>
                  <a:pt x="115701" y="22940"/>
                  <a:pt x="124111" y="23054"/>
                </a:cubicBezTo>
                <a:cubicBezTo>
                  <a:pt x="128807" y="22997"/>
                  <a:pt x="133446" y="24073"/>
                  <a:pt x="137637" y="26197"/>
                </a:cubicBezTo>
                <a:cubicBezTo>
                  <a:pt x="141847" y="28512"/>
                  <a:pt x="145466" y="31769"/>
                  <a:pt x="148209" y="35722"/>
                </a:cubicBezTo>
                <a:close/>
                <a:moveTo>
                  <a:pt x="550450" y="4"/>
                </a:moveTo>
                <a:cubicBezTo>
                  <a:pt x="552183" y="-63"/>
                  <a:pt x="553850" y="633"/>
                  <a:pt x="555022" y="1909"/>
                </a:cubicBezTo>
                <a:cubicBezTo>
                  <a:pt x="556260" y="3109"/>
                  <a:pt x="556946" y="4757"/>
                  <a:pt x="556927" y="6481"/>
                </a:cubicBezTo>
                <a:cubicBezTo>
                  <a:pt x="556927" y="8167"/>
                  <a:pt x="556241" y="9786"/>
                  <a:pt x="555022" y="10958"/>
                </a:cubicBezTo>
                <a:cubicBezTo>
                  <a:pt x="553822" y="12196"/>
                  <a:pt x="552174" y="12882"/>
                  <a:pt x="550450" y="12863"/>
                </a:cubicBezTo>
                <a:cubicBezTo>
                  <a:pt x="548764" y="12863"/>
                  <a:pt x="547144" y="12177"/>
                  <a:pt x="545973" y="10958"/>
                </a:cubicBezTo>
                <a:cubicBezTo>
                  <a:pt x="544754" y="9786"/>
                  <a:pt x="544068" y="8167"/>
                  <a:pt x="544068" y="6481"/>
                </a:cubicBezTo>
                <a:cubicBezTo>
                  <a:pt x="544049" y="4757"/>
                  <a:pt x="544735" y="3109"/>
                  <a:pt x="545973" y="1909"/>
                </a:cubicBezTo>
                <a:cubicBezTo>
                  <a:pt x="547116" y="652"/>
                  <a:pt x="548754" y="-44"/>
                  <a:pt x="550450" y="4"/>
                </a:cubicBezTo>
                <a:close/>
                <a:moveTo>
                  <a:pt x="75628" y="4"/>
                </a:moveTo>
                <a:cubicBezTo>
                  <a:pt x="77362" y="-63"/>
                  <a:pt x="79029" y="633"/>
                  <a:pt x="80200" y="1909"/>
                </a:cubicBezTo>
                <a:cubicBezTo>
                  <a:pt x="81439" y="3109"/>
                  <a:pt x="82124" y="4757"/>
                  <a:pt x="82105" y="6481"/>
                </a:cubicBezTo>
                <a:cubicBezTo>
                  <a:pt x="82105" y="8167"/>
                  <a:pt x="81420" y="9786"/>
                  <a:pt x="80200" y="10958"/>
                </a:cubicBezTo>
                <a:cubicBezTo>
                  <a:pt x="79000" y="12196"/>
                  <a:pt x="77352" y="12882"/>
                  <a:pt x="75628" y="12863"/>
                </a:cubicBezTo>
                <a:cubicBezTo>
                  <a:pt x="73942" y="12863"/>
                  <a:pt x="72323" y="12177"/>
                  <a:pt x="71152" y="10958"/>
                </a:cubicBezTo>
                <a:cubicBezTo>
                  <a:pt x="69932" y="9786"/>
                  <a:pt x="69247" y="8167"/>
                  <a:pt x="69247" y="6481"/>
                </a:cubicBezTo>
                <a:cubicBezTo>
                  <a:pt x="69228" y="4757"/>
                  <a:pt x="69913" y="3109"/>
                  <a:pt x="71152" y="1909"/>
                </a:cubicBezTo>
                <a:cubicBezTo>
                  <a:pt x="72295" y="652"/>
                  <a:pt x="73933" y="-44"/>
                  <a:pt x="75628" y="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2" r:id="rId3"/>
    <p:sldLayoutId id="2147483653" r:id="rId4"/>
    <p:sldLayoutId id="2147483654" r:id="rId5"/>
    <p:sldLayoutId id="2147483655" r:id="rId6"/>
    <p:sldLayoutId id="2147483656" r:id="rId7"/>
    <p:sldLayoutId id="2147483657" r:id="rId8"/>
    <p:sldLayoutId id="2147483659" r:id="rId9"/>
    <p:sldLayoutId id="2147483660" r:id="rId10"/>
    <p:sldLayoutId id="2147483662" r:id="rId11"/>
    <p:sldLayoutId id="2147483663"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10.xml"/><Relationship Id="rId5" Type="http://schemas.openxmlformats.org/officeDocument/2006/relationships/image" Target="../media/image5.png"/><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15.xml"/><Relationship Id="rId1" Type="http://schemas.openxmlformats.org/officeDocument/2006/relationships/slideLayout" Target="../slideLayouts/slideLayout10.xml"/><Relationship Id="rId5" Type="http://schemas.openxmlformats.org/officeDocument/2006/relationships/image" Target="../media/image8.gif"/><Relationship Id="rId4" Type="http://schemas.openxmlformats.org/officeDocument/2006/relationships/image" Target="../media/image7.gif"/></Relationships>
</file>

<file path=ppt/slides/_rels/slide16.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notesSlide" Target="../notesSlides/notesSlide16.xml"/><Relationship Id="rId1" Type="http://schemas.openxmlformats.org/officeDocument/2006/relationships/slideLayout" Target="../slideLayouts/slideLayout10.xml"/><Relationship Id="rId5" Type="http://schemas.openxmlformats.org/officeDocument/2006/relationships/image" Target="../media/image11.gif"/><Relationship Id="rId4" Type="http://schemas.openxmlformats.org/officeDocument/2006/relationships/image" Target="../media/image10.gif"/></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9.xml"/><Relationship Id="rId1" Type="http://schemas.openxmlformats.org/officeDocument/2006/relationships/slideLayout" Target="../slideLayouts/slideLayout8.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8.xml"/><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8.xml"/><Relationship Id="rId4" Type="http://schemas.openxmlformats.org/officeDocument/2006/relationships/image" Target="../media/image20.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4.xml"/><Relationship Id="rId1" Type="http://schemas.openxmlformats.org/officeDocument/2006/relationships/slideLayout" Target="../slideLayouts/slideLayout11.xml"/><Relationship Id="rId4" Type="http://schemas.openxmlformats.org/officeDocument/2006/relationships/image" Target="../media/image22.png"/></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5.xml"/><Relationship Id="rId1" Type="http://schemas.openxmlformats.org/officeDocument/2006/relationships/slideLayout" Target="../slideLayouts/slideLayout12.xml"/><Relationship Id="rId5" Type="http://schemas.openxmlformats.org/officeDocument/2006/relationships/image" Target="../media/image25.png"/><Relationship Id="rId4" Type="http://schemas.openxmlformats.org/officeDocument/2006/relationships/image" Target="../media/image24.png"/></Relationships>
</file>

<file path=ppt/slides/_rels/slide26.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55"/>
        <p:cNvGrpSpPr/>
        <p:nvPr/>
      </p:nvGrpSpPr>
      <p:grpSpPr>
        <a:xfrm>
          <a:off x="0" y="0"/>
          <a:ext cx="0" cy="0"/>
          <a:chOff x="0" y="0"/>
          <a:chExt cx="0" cy="0"/>
        </a:xfrm>
      </p:grpSpPr>
      <p:sp>
        <p:nvSpPr>
          <p:cNvPr id="456" name="Google Shape;456;p23"/>
          <p:cNvSpPr/>
          <p:nvPr/>
        </p:nvSpPr>
        <p:spPr>
          <a:xfrm rot="5400000">
            <a:off x="9856500" y="2406700"/>
            <a:ext cx="2511600" cy="731400"/>
          </a:xfrm>
          <a:prstGeom prst="roundRect">
            <a:avLst>
              <a:gd name="adj" fmla="val 50000"/>
            </a:avLst>
          </a:prstGeom>
          <a:solidFill>
            <a:schemeClr val="accent3"/>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23"/>
          <p:cNvSpPr/>
          <p:nvPr/>
        </p:nvSpPr>
        <p:spPr>
          <a:xfrm rot="5400000">
            <a:off x="9989850" y="2330500"/>
            <a:ext cx="2511600" cy="731400"/>
          </a:xfrm>
          <a:prstGeom prst="roundRect">
            <a:avLst>
              <a:gd name="adj" fmla="val 50000"/>
            </a:avLst>
          </a:prstGeom>
          <a:solidFill>
            <a:schemeClr val="lt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23"/>
          <p:cNvSpPr txBox="1">
            <a:spLocks noGrp="1"/>
          </p:cNvSpPr>
          <p:nvPr>
            <p:ph type="title"/>
          </p:nvPr>
        </p:nvSpPr>
        <p:spPr>
          <a:xfrm>
            <a:off x="2056525" y="1739802"/>
            <a:ext cx="6775200" cy="2876400"/>
          </a:xfrm>
          <a:prstGeom prst="rect">
            <a:avLst/>
          </a:prstGeom>
        </p:spPr>
        <p:txBody>
          <a:bodyPr spcFirstLastPara="1" wrap="square" lIns="121900" tIns="121900" rIns="121900" bIns="121900" anchor="ctr" anchorCtr="0">
            <a:noAutofit/>
          </a:bodyPr>
          <a:lstStyle/>
          <a:p>
            <a:pPr marL="0" lvl="0" indent="0" algn="l" rtl="0">
              <a:spcBef>
                <a:spcPts val="0"/>
              </a:spcBef>
              <a:spcAft>
                <a:spcPts val="0"/>
              </a:spcAft>
              <a:buNone/>
            </a:pPr>
            <a:r>
              <a:rPr lang="en" i="1" dirty="0" err="1"/>
              <a:t>Baybayin</a:t>
            </a:r>
            <a:r>
              <a:rPr lang="en" dirty="0"/>
              <a:t> </a:t>
            </a:r>
            <a:r>
              <a:rPr lang="en" dirty="0" err="1"/>
              <a:t>Handwritting</a:t>
            </a:r>
            <a:r>
              <a:rPr lang="en" dirty="0"/>
              <a:t> </a:t>
            </a:r>
            <a:r>
              <a:rPr lang="en" dirty="0">
                <a:solidFill>
                  <a:schemeClr val="lt2"/>
                </a:solidFill>
                <a:highlight>
                  <a:schemeClr val="dk1"/>
                </a:highlight>
              </a:rPr>
              <a:t>Prediction.</a:t>
            </a:r>
            <a:endParaRPr dirty="0">
              <a:solidFill>
                <a:schemeClr val="lt2"/>
              </a:solidFill>
              <a:highlight>
                <a:schemeClr val="dk1"/>
              </a:highlight>
            </a:endParaRPr>
          </a:p>
        </p:txBody>
      </p:sp>
      <p:sp>
        <p:nvSpPr>
          <p:cNvPr id="459" name="Google Shape;459;p23"/>
          <p:cNvSpPr txBox="1">
            <a:spLocks noGrp="1"/>
          </p:cNvSpPr>
          <p:nvPr>
            <p:ph type="subTitle" idx="1"/>
          </p:nvPr>
        </p:nvSpPr>
        <p:spPr>
          <a:xfrm>
            <a:off x="2056525" y="5668100"/>
            <a:ext cx="6775200" cy="717900"/>
          </a:xfrm>
          <a:prstGeom prst="rect">
            <a:avLst/>
          </a:prstGeom>
        </p:spPr>
        <p:txBody>
          <a:bodyPr spcFirstLastPara="1" wrap="square" lIns="121900" tIns="121900" rIns="121900" bIns="121900" anchor="ctr" anchorCtr="0">
            <a:noAutofit/>
          </a:bodyPr>
          <a:lstStyle/>
          <a:p>
            <a:pPr marL="0" lvl="0" indent="0" algn="l" rtl="0">
              <a:spcBef>
                <a:spcPts val="0"/>
              </a:spcBef>
              <a:spcAft>
                <a:spcPts val="0"/>
              </a:spcAft>
              <a:buNone/>
            </a:pPr>
            <a:r>
              <a:rPr lang="en" dirty="0"/>
              <a:t>A classification machine learning project.</a:t>
            </a:r>
            <a:endParaRPr dirty="0"/>
          </a:p>
        </p:txBody>
      </p:sp>
      <p:sp>
        <p:nvSpPr>
          <p:cNvPr id="460" name="Google Shape;460;p23"/>
          <p:cNvSpPr txBox="1"/>
          <p:nvPr/>
        </p:nvSpPr>
        <p:spPr>
          <a:xfrm>
            <a:off x="11073384" y="1594450"/>
            <a:ext cx="322800" cy="2203500"/>
          </a:xfrm>
          <a:prstGeom prst="rect">
            <a:avLst/>
          </a:prstGeom>
          <a:noFill/>
          <a:ln>
            <a:noFill/>
          </a:ln>
        </p:spPr>
        <p:txBody>
          <a:bodyPr spcFirstLastPara="1" wrap="square" lIns="121900" tIns="121900" rIns="121900" bIns="121900" anchor="ctr" anchorCtr="0">
            <a:noAutofit/>
          </a:bodyPr>
          <a:lstStyle/>
          <a:p>
            <a:pPr marL="0" lvl="0" indent="0" algn="ctr" rtl="0">
              <a:spcBef>
                <a:spcPts val="0"/>
              </a:spcBef>
              <a:spcAft>
                <a:spcPts val="0"/>
              </a:spcAft>
              <a:buNone/>
            </a:pPr>
            <a:r>
              <a:rPr lang="en" sz="1900" b="1">
                <a:solidFill>
                  <a:schemeClr val="dk1"/>
                </a:solidFill>
                <a:latin typeface="Roboto Mono"/>
                <a:ea typeface="Roboto Mono"/>
                <a:cs typeface="Roboto Mono"/>
                <a:sym typeface="Roboto Mono"/>
              </a:rPr>
              <a:t>WELCOME</a:t>
            </a:r>
            <a:endParaRPr sz="1900" b="1">
              <a:solidFill>
                <a:schemeClr val="dk1"/>
              </a:solidFill>
              <a:latin typeface="Roboto Mono"/>
              <a:ea typeface="Roboto Mono"/>
              <a:cs typeface="Roboto Mono"/>
              <a:sym typeface="Roboto Mono"/>
            </a:endParaRPr>
          </a:p>
        </p:txBody>
      </p:sp>
      <p:sp>
        <p:nvSpPr>
          <p:cNvPr id="461" name="Google Shape;461;p23"/>
          <p:cNvSpPr txBox="1">
            <a:spLocks noGrp="1"/>
          </p:cNvSpPr>
          <p:nvPr>
            <p:ph type="sldNum" idx="12"/>
          </p:nvPr>
        </p:nvSpPr>
        <p:spPr>
          <a:xfrm>
            <a:off x="11409045" y="6333134"/>
            <a:ext cx="731700" cy="525000"/>
          </a:xfrm>
          <a:prstGeom prst="rect">
            <a:avLst/>
          </a:prstGeom>
        </p:spPr>
        <p:txBody>
          <a:bodyPr spcFirstLastPara="1" wrap="square" lIns="121900" tIns="121900" rIns="121900" bIns="121900" anchor="t" anchorCtr="0">
            <a:noAutofit/>
          </a:bodyPr>
          <a:lstStyle/>
          <a:p>
            <a:pPr marL="0" lvl="0" indent="0" algn="r" rtl="0">
              <a:spcBef>
                <a:spcPts val="0"/>
              </a:spcBef>
              <a:spcAft>
                <a:spcPts val="0"/>
              </a:spcAft>
              <a:buNone/>
            </a:pPr>
            <a:fld id="{00000000-1234-1234-1234-123412341234}" type="slidenum">
              <a:rPr lang="en"/>
              <a:t>1</a:t>
            </a:fld>
            <a:endParaRPr/>
          </a:p>
        </p:txBody>
      </p:sp>
      <p:sp>
        <p:nvSpPr>
          <p:cNvPr id="3" name="Rectangle 2">
            <a:extLst>
              <a:ext uri="{FF2B5EF4-FFF2-40B4-BE49-F238E27FC236}">
                <a16:creationId xmlns:a16="http://schemas.microsoft.com/office/drawing/2014/main" id="{4904B38B-F089-9FCA-BFC5-25DFF81045E4}"/>
              </a:ext>
            </a:extLst>
          </p:cNvPr>
          <p:cNvSpPr/>
          <p:nvPr/>
        </p:nvSpPr>
        <p:spPr>
          <a:xfrm>
            <a:off x="35213" y="5305840"/>
            <a:ext cx="189376" cy="1520076"/>
          </a:xfrm>
          <a:prstGeom prst="rect">
            <a:avLst/>
          </a:prstGeom>
          <a:solidFill>
            <a:srgbClr val="FFF1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47"/>
        <p:cNvGrpSpPr/>
        <p:nvPr/>
      </p:nvGrpSpPr>
      <p:grpSpPr>
        <a:xfrm>
          <a:off x="0" y="0"/>
          <a:ext cx="0" cy="0"/>
          <a:chOff x="0" y="0"/>
          <a:chExt cx="0" cy="0"/>
        </a:xfrm>
      </p:grpSpPr>
      <p:sp>
        <p:nvSpPr>
          <p:cNvPr id="548" name="Google Shape;548;p30"/>
          <p:cNvSpPr/>
          <p:nvPr/>
        </p:nvSpPr>
        <p:spPr>
          <a:xfrm>
            <a:off x="1132700" y="1236750"/>
            <a:ext cx="9840000" cy="731400"/>
          </a:xfrm>
          <a:prstGeom prst="roundRect">
            <a:avLst>
              <a:gd name="adj" fmla="val 50000"/>
            </a:avLst>
          </a:prstGeom>
          <a:solidFill>
            <a:schemeClr val="lt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0"/>
          <p:cNvSpPr txBox="1">
            <a:spLocks noGrp="1"/>
          </p:cNvSpPr>
          <p:nvPr>
            <p:ph type="title"/>
          </p:nvPr>
        </p:nvSpPr>
        <p:spPr>
          <a:xfrm>
            <a:off x="1217550" y="1284962"/>
            <a:ext cx="9755100" cy="630600"/>
          </a:xfrm>
          <a:prstGeom prst="rect">
            <a:avLst/>
          </a:prstGeom>
        </p:spPr>
        <p:txBody>
          <a:bodyPr spcFirstLastPara="1" wrap="square" lIns="121900" tIns="121900" rIns="121900" bIns="121900" anchor="ctr" anchorCtr="0">
            <a:noAutofit/>
          </a:bodyPr>
          <a:lstStyle/>
          <a:p>
            <a:pPr marL="0" lvl="0" indent="0" algn="l" rtl="0">
              <a:spcBef>
                <a:spcPts val="0"/>
              </a:spcBef>
              <a:spcAft>
                <a:spcPts val="0"/>
              </a:spcAft>
              <a:buNone/>
            </a:pPr>
            <a:r>
              <a:rPr lang="en" dirty="0"/>
              <a:t>Problem we’re trying to solve</a:t>
            </a:r>
            <a:endParaRPr dirty="0"/>
          </a:p>
        </p:txBody>
      </p:sp>
      <p:sp>
        <p:nvSpPr>
          <p:cNvPr id="555" name="Google Shape;555;p30"/>
          <p:cNvSpPr txBox="1">
            <a:spLocks noGrp="1"/>
          </p:cNvSpPr>
          <p:nvPr>
            <p:ph type="body" idx="4"/>
          </p:nvPr>
        </p:nvSpPr>
        <p:spPr>
          <a:xfrm>
            <a:off x="1217550" y="2233205"/>
            <a:ext cx="9755100" cy="7641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HK" sz="1800" i="1" dirty="0" err="1"/>
              <a:t>Baybayin</a:t>
            </a:r>
            <a:r>
              <a:rPr lang="en-HK" sz="1800" dirty="0"/>
              <a:t> handwriting prediction is challenging due to the </a:t>
            </a:r>
            <a:r>
              <a:rPr lang="en-HK" sz="1800" b="1" dirty="0"/>
              <a:t>complex shapes</a:t>
            </a:r>
            <a:r>
              <a:rPr lang="en-HK" sz="1800" dirty="0"/>
              <a:t> and </a:t>
            </a:r>
            <a:r>
              <a:rPr lang="en-HK" sz="1800" b="1" dirty="0"/>
              <a:t>variations</a:t>
            </a:r>
            <a:r>
              <a:rPr lang="en-HK" sz="1800" dirty="0"/>
              <a:t> of the characters, as well as the </a:t>
            </a:r>
            <a:r>
              <a:rPr lang="en-HK" sz="1800" b="1" dirty="0"/>
              <a:t>absence of standardized forms or fonts</a:t>
            </a:r>
            <a:r>
              <a:rPr lang="en-HK" sz="1800" dirty="0"/>
              <a:t>, making it difficult to obtain a large and diverse </a:t>
            </a:r>
            <a:r>
              <a:rPr lang="en-HK" sz="1800" dirty="0" err="1"/>
              <a:t>labeled</a:t>
            </a:r>
            <a:r>
              <a:rPr lang="en-HK" sz="1800" dirty="0"/>
              <a:t> dataset.</a:t>
            </a:r>
          </a:p>
        </p:txBody>
      </p:sp>
      <p:sp>
        <p:nvSpPr>
          <p:cNvPr id="556" name="Google Shape;556;p30"/>
          <p:cNvSpPr txBox="1">
            <a:spLocks noGrp="1"/>
          </p:cNvSpPr>
          <p:nvPr>
            <p:ph type="sldNum" idx="12"/>
          </p:nvPr>
        </p:nvSpPr>
        <p:spPr>
          <a:xfrm>
            <a:off x="11409045" y="6333134"/>
            <a:ext cx="731700" cy="525000"/>
          </a:xfrm>
          <a:prstGeom prst="rect">
            <a:avLst/>
          </a:prstGeom>
        </p:spPr>
        <p:txBody>
          <a:bodyPr spcFirstLastPara="1" wrap="square" lIns="121900" tIns="121900" rIns="121900" bIns="121900" anchor="t" anchorCtr="0">
            <a:noAutofit/>
          </a:bodyPr>
          <a:lstStyle/>
          <a:p>
            <a:pPr marL="0" lvl="0" indent="0" algn="r" rtl="0">
              <a:spcBef>
                <a:spcPts val="0"/>
              </a:spcBef>
              <a:spcAft>
                <a:spcPts val="0"/>
              </a:spcAft>
              <a:buNone/>
            </a:pPr>
            <a:fld id="{00000000-1234-1234-1234-123412341234}" type="slidenum">
              <a:rPr lang="en"/>
              <a:t>10</a:t>
            </a:fld>
            <a:endParaRPr/>
          </a:p>
        </p:txBody>
      </p:sp>
      <p:sp>
        <p:nvSpPr>
          <p:cNvPr id="2" name="Rectangle 1">
            <a:extLst>
              <a:ext uri="{FF2B5EF4-FFF2-40B4-BE49-F238E27FC236}">
                <a16:creationId xmlns:a16="http://schemas.microsoft.com/office/drawing/2014/main" id="{9F6DEA9E-D8C0-871F-D099-6A3506CF11AE}"/>
              </a:ext>
            </a:extLst>
          </p:cNvPr>
          <p:cNvSpPr/>
          <p:nvPr/>
        </p:nvSpPr>
        <p:spPr>
          <a:xfrm>
            <a:off x="35213" y="5305840"/>
            <a:ext cx="189376" cy="1520076"/>
          </a:xfrm>
          <a:prstGeom prst="rect">
            <a:avLst/>
          </a:prstGeom>
          <a:solidFill>
            <a:srgbClr val="FFF1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Google Shape;555;p30">
            <a:extLst>
              <a:ext uri="{FF2B5EF4-FFF2-40B4-BE49-F238E27FC236}">
                <a16:creationId xmlns:a16="http://schemas.microsoft.com/office/drawing/2014/main" id="{D8BF3C20-6DF3-CA29-915D-84E558933CA9}"/>
              </a:ext>
            </a:extLst>
          </p:cNvPr>
          <p:cNvSpPr txBox="1">
            <a:spLocks/>
          </p:cNvSpPr>
          <p:nvPr/>
        </p:nvSpPr>
        <p:spPr>
          <a:xfrm>
            <a:off x="1217550" y="3860696"/>
            <a:ext cx="9755100" cy="7641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2"/>
              </a:buClr>
              <a:buSzPts val="1400"/>
              <a:buFont typeface="Roboto Mono"/>
              <a:buChar char="●"/>
              <a:defRPr sz="1400" b="0" i="0" u="none" strike="noStrike" cap="none">
                <a:solidFill>
                  <a:schemeClr val="dk2"/>
                </a:solidFill>
                <a:latin typeface="Roboto Mono"/>
                <a:ea typeface="Roboto Mono"/>
                <a:cs typeface="Roboto Mono"/>
                <a:sym typeface="Roboto Mono"/>
              </a:defRPr>
            </a:lvl1pPr>
            <a:lvl2pPr marL="914400" marR="0" lvl="1" indent="-317500" algn="l" rtl="0">
              <a:lnSpc>
                <a:spcPct val="115000"/>
              </a:lnSpc>
              <a:spcBef>
                <a:spcPts val="2100"/>
              </a:spcBef>
              <a:spcAft>
                <a:spcPts val="0"/>
              </a:spcAft>
              <a:buClr>
                <a:schemeClr val="dk2"/>
              </a:buClr>
              <a:buSzPts val="1400"/>
              <a:buFont typeface="Roboto Mono"/>
              <a:buChar char="○"/>
              <a:defRPr sz="1400" b="0" i="0" u="none" strike="noStrike" cap="none">
                <a:solidFill>
                  <a:schemeClr val="dk2"/>
                </a:solidFill>
                <a:latin typeface="Roboto Mono"/>
                <a:ea typeface="Roboto Mono"/>
                <a:cs typeface="Roboto Mono"/>
                <a:sym typeface="Roboto Mono"/>
              </a:defRPr>
            </a:lvl2pPr>
            <a:lvl3pPr marL="1371600" marR="0" lvl="2" indent="-317500" algn="l" rtl="0">
              <a:lnSpc>
                <a:spcPct val="115000"/>
              </a:lnSpc>
              <a:spcBef>
                <a:spcPts val="2100"/>
              </a:spcBef>
              <a:spcAft>
                <a:spcPts val="0"/>
              </a:spcAft>
              <a:buClr>
                <a:schemeClr val="dk2"/>
              </a:buClr>
              <a:buSzPts val="1400"/>
              <a:buFont typeface="Roboto Mono"/>
              <a:buChar char="■"/>
              <a:defRPr sz="1400" b="0" i="0" u="none" strike="noStrike" cap="none">
                <a:solidFill>
                  <a:schemeClr val="dk2"/>
                </a:solidFill>
                <a:latin typeface="Roboto Mono"/>
                <a:ea typeface="Roboto Mono"/>
                <a:cs typeface="Roboto Mono"/>
                <a:sym typeface="Roboto Mono"/>
              </a:defRPr>
            </a:lvl3pPr>
            <a:lvl4pPr marL="1828800" marR="0" lvl="3" indent="-317500" algn="l" rtl="0">
              <a:lnSpc>
                <a:spcPct val="115000"/>
              </a:lnSpc>
              <a:spcBef>
                <a:spcPts val="2100"/>
              </a:spcBef>
              <a:spcAft>
                <a:spcPts val="0"/>
              </a:spcAft>
              <a:buClr>
                <a:schemeClr val="dk2"/>
              </a:buClr>
              <a:buSzPts val="1400"/>
              <a:buFont typeface="Roboto Mono"/>
              <a:buChar char="●"/>
              <a:defRPr sz="1400" b="0" i="0" u="none" strike="noStrike" cap="none">
                <a:solidFill>
                  <a:schemeClr val="dk2"/>
                </a:solidFill>
                <a:latin typeface="Roboto Mono"/>
                <a:ea typeface="Roboto Mono"/>
                <a:cs typeface="Roboto Mono"/>
                <a:sym typeface="Roboto Mono"/>
              </a:defRPr>
            </a:lvl4pPr>
            <a:lvl5pPr marL="2286000" marR="0" lvl="4" indent="-317500" algn="l" rtl="0">
              <a:lnSpc>
                <a:spcPct val="115000"/>
              </a:lnSpc>
              <a:spcBef>
                <a:spcPts val="2100"/>
              </a:spcBef>
              <a:spcAft>
                <a:spcPts val="0"/>
              </a:spcAft>
              <a:buClr>
                <a:schemeClr val="dk2"/>
              </a:buClr>
              <a:buSzPts val="1400"/>
              <a:buFont typeface="Roboto Mono"/>
              <a:buChar char="○"/>
              <a:defRPr sz="1400" b="0" i="0" u="none" strike="noStrike" cap="none">
                <a:solidFill>
                  <a:schemeClr val="dk2"/>
                </a:solidFill>
                <a:latin typeface="Roboto Mono"/>
                <a:ea typeface="Roboto Mono"/>
                <a:cs typeface="Roboto Mono"/>
                <a:sym typeface="Roboto Mono"/>
              </a:defRPr>
            </a:lvl5pPr>
            <a:lvl6pPr marL="2743200" marR="0" lvl="5" indent="-317500" algn="l" rtl="0">
              <a:lnSpc>
                <a:spcPct val="115000"/>
              </a:lnSpc>
              <a:spcBef>
                <a:spcPts val="2100"/>
              </a:spcBef>
              <a:spcAft>
                <a:spcPts val="0"/>
              </a:spcAft>
              <a:buClr>
                <a:schemeClr val="dk2"/>
              </a:buClr>
              <a:buSzPts val="1400"/>
              <a:buFont typeface="Roboto Mono"/>
              <a:buChar char="■"/>
              <a:defRPr sz="1400" b="0" i="0" u="none" strike="noStrike" cap="none">
                <a:solidFill>
                  <a:schemeClr val="dk2"/>
                </a:solidFill>
                <a:latin typeface="Roboto Mono"/>
                <a:ea typeface="Roboto Mono"/>
                <a:cs typeface="Roboto Mono"/>
                <a:sym typeface="Roboto Mono"/>
              </a:defRPr>
            </a:lvl6pPr>
            <a:lvl7pPr marL="3200400" marR="0" lvl="6" indent="-317500" algn="l" rtl="0">
              <a:lnSpc>
                <a:spcPct val="115000"/>
              </a:lnSpc>
              <a:spcBef>
                <a:spcPts val="2100"/>
              </a:spcBef>
              <a:spcAft>
                <a:spcPts val="0"/>
              </a:spcAft>
              <a:buClr>
                <a:schemeClr val="dk2"/>
              </a:buClr>
              <a:buSzPts val="1400"/>
              <a:buFont typeface="Roboto Mono"/>
              <a:buChar char="●"/>
              <a:defRPr sz="1400" b="0" i="0" u="none" strike="noStrike" cap="none">
                <a:solidFill>
                  <a:schemeClr val="dk2"/>
                </a:solidFill>
                <a:latin typeface="Roboto Mono"/>
                <a:ea typeface="Roboto Mono"/>
                <a:cs typeface="Roboto Mono"/>
                <a:sym typeface="Roboto Mono"/>
              </a:defRPr>
            </a:lvl7pPr>
            <a:lvl8pPr marL="3657600" marR="0" lvl="7" indent="-317500" algn="l" rtl="0">
              <a:lnSpc>
                <a:spcPct val="115000"/>
              </a:lnSpc>
              <a:spcBef>
                <a:spcPts val="2100"/>
              </a:spcBef>
              <a:spcAft>
                <a:spcPts val="0"/>
              </a:spcAft>
              <a:buClr>
                <a:schemeClr val="dk2"/>
              </a:buClr>
              <a:buSzPts val="1400"/>
              <a:buFont typeface="Roboto Mono"/>
              <a:buChar char="○"/>
              <a:defRPr sz="1400" b="0" i="0" u="none" strike="noStrike" cap="none">
                <a:solidFill>
                  <a:schemeClr val="dk2"/>
                </a:solidFill>
                <a:latin typeface="Roboto Mono"/>
                <a:ea typeface="Roboto Mono"/>
                <a:cs typeface="Roboto Mono"/>
                <a:sym typeface="Roboto Mono"/>
              </a:defRPr>
            </a:lvl8pPr>
            <a:lvl9pPr marL="4114800" marR="0" lvl="8" indent="-317500" algn="l" rtl="0">
              <a:lnSpc>
                <a:spcPct val="115000"/>
              </a:lnSpc>
              <a:spcBef>
                <a:spcPts val="2100"/>
              </a:spcBef>
              <a:spcAft>
                <a:spcPts val="2100"/>
              </a:spcAft>
              <a:buClr>
                <a:schemeClr val="dk2"/>
              </a:buClr>
              <a:buSzPts val="1400"/>
              <a:buFont typeface="Roboto Mono"/>
              <a:buChar char="■"/>
              <a:defRPr sz="1400" b="0" i="0" u="none" strike="noStrike" cap="none">
                <a:solidFill>
                  <a:schemeClr val="dk2"/>
                </a:solidFill>
                <a:latin typeface="Roboto Mono"/>
                <a:ea typeface="Roboto Mono"/>
                <a:cs typeface="Roboto Mono"/>
                <a:sym typeface="Roboto Mono"/>
              </a:defRPr>
            </a:lvl9pPr>
          </a:lstStyle>
          <a:p>
            <a:pPr marL="0" indent="0">
              <a:spcAft>
                <a:spcPts val="2100"/>
              </a:spcAft>
              <a:buFont typeface="Roboto Mono"/>
              <a:buNone/>
            </a:pPr>
            <a:r>
              <a:rPr lang="en-HK" sz="1800" dirty="0"/>
              <a:t>The project aims to create a </a:t>
            </a:r>
            <a:r>
              <a:rPr lang="en-HK" sz="1800" dirty="0" err="1"/>
              <a:t>Baybayin</a:t>
            </a:r>
            <a:r>
              <a:rPr lang="en-HK" sz="1800" dirty="0"/>
              <a:t> handwriting prediction project by addressing challenges related to </a:t>
            </a:r>
            <a:r>
              <a:rPr lang="en-HK" sz="1800" b="1" dirty="0"/>
              <a:t>data collection</a:t>
            </a:r>
            <a:r>
              <a:rPr lang="en-HK" sz="1800" dirty="0"/>
              <a:t>, </a:t>
            </a:r>
            <a:r>
              <a:rPr lang="en-HK" sz="1800" b="1" dirty="0"/>
              <a:t>feature extraction</a:t>
            </a:r>
            <a:r>
              <a:rPr lang="en-HK" sz="1800" dirty="0"/>
              <a:t>, </a:t>
            </a:r>
            <a:r>
              <a:rPr lang="en-HK" sz="1800" b="1" dirty="0"/>
              <a:t>classification algorithms</a:t>
            </a:r>
            <a:r>
              <a:rPr lang="en-HK" sz="1800" dirty="0"/>
              <a:t>, and </a:t>
            </a:r>
            <a:r>
              <a:rPr lang="en-HK" sz="1800" b="1" dirty="0"/>
              <a:t>model evaluation</a:t>
            </a:r>
            <a:r>
              <a:rPr lang="en-HK" sz="1800" dirty="0"/>
              <a:t>.</a:t>
            </a:r>
          </a:p>
        </p:txBody>
      </p:sp>
    </p:spTree>
    <p:extLst>
      <p:ext uri="{BB962C8B-B14F-4D97-AF65-F5344CB8AC3E}">
        <p14:creationId xmlns:p14="http://schemas.microsoft.com/office/powerpoint/2010/main" val="8300024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67"/>
        <p:cNvGrpSpPr/>
        <p:nvPr/>
      </p:nvGrpSpPr>
      <p:grpSpPr>
        <a:xfrm>
          <a:off x="0" y="0"/>
          <a:ext cx="0" cy="0"/>
          <a:chOff x="0" y="0"/>
          <a:chExt cx="0" cy="0"/>
        </a:xfrm>
      </p:grpSpPr>
      <p:sp>
        <p:nvSpPr>
          <p:cNvPr id="568" name="Google Shape;568;p32"/>
          <p:cNvSpPr txBox="1">
            <a:spLocks noGrp="1"/>
          </p:cNvSpPr>
          <p:nvPr>
            <p:ph type="body" idx="1"/>
          </p:nvPr>
        </p:nvSpPr>
        <p:spPr>
          <a:xfrm>
            <a:off x="4897138" y="4089088"/>
            <a:ext cx="6323400" cy="7635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dirty="0"/>
              <a:t>Unprocessed </a:t>
            </a:r>
            <a:r>
              <a:rPr lang="en" i="1" dirty="0" err="1"/>
              <a:t>Baybayin</a:t>
            </a:r>
            <a:r>
              <a:rPr lang="en" i="1" dirty="0"/>
              <a:t> </a:t>
            </a:r>
            <a:r>
              <a:rPr lang="en" dirty="0"/>
              <a:t>Dataset</a:t>
            </a:r>
            <a:endParaRPr dirty="0"/>
          </a:p>
        </p:txBody>
      </p:sp>
      <p:sp>
        <p:nvSpPr>
          <p:cNvPr id="569" name="Google Shape;569;p32"/>
          <p:cNvSpPr txBox="1">
            <a:spLocks noGrp="1"/>
          </p:cNvSpPr>
          <p:nvPr>
            <p:ph type="title"/>
          </p:nvPr>
        </p:nvSpPr>
        <p:spPr>
          <a:xfrm>
            <a:off x="4897138" y="1700638"/>
            <a:ext cx="6323400" cy="20661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dirty="0"/>
              <a:t>We will talk about the </a:t>
            </a:r>
            <a:r>
              <a:rPr lang="en" dirty="0">
                <a:solidFill>
                  <a:schemeClr val="lt2"/>
                </a:solidFill>
                <a:highlight>
                  <a:schemeClr val="accent3"/>
                </a:highlight>
              </a:rPr>
              <a:t>dataset</a:t>
            </a:r>
            <a:r>
              <a:rPr lang="en" dirty="0"/>
              <a:t> next.</a:t>
            </a:r>
            <a:endParaRPr dirty="0"/>
          </a:p>
        </p:txBody>
      </p:sp>
      <p:sp>
        <p:nvSpPr>
          <p:cNvPr id="570" name="Google Shape;570;p32"/>
          <p:cNvSpPr txBox="1">
            <a:spLocks noGrp="1"/>
          </p:cNvSpPr>
          <p:nvPr>
            <p:ph type="sldNum" idx="12"/>
          </p:nvPr>
        </p:nvSpPr>
        <p:spPr>
          <a:xfrm>
            <a:off x="11409045" y="6333134"/>
            <a:ext cx="731700" cy="525000"/>
          </a:xfrm>
          <a:prstGeom prst="rect">
            <a:avLst/>
          </a:prstGeom>
        </p:spPr>
        <p:txBody>
          <a:bodyPr spcFirstLastPara="1" wrap="square" lIns="121900" tIns="121900" rIns="121900" bIns="121900" anchor="t" anchorCtr="0">
            <a:noAutofit/>
          </a:bodyPr>
          <a:lstStyle/>
          <a:p>
            <a:pPr marL="0" lvl="0" indent="0" algn="r" rtl="0">
              <a:spcBef>
                <a:spcPts val="0"/>
              </a:spcBef>
              <a:spcAft>
                <a:spcPts val="0"/>
              </a:spcAft>
              <a:buNone/>
            </a:pPr>
            <a:fld id="{00000000-1234-1234-1234-123412341234}" type="slidenum">
              <a:rPr lang="en"/>
              <a:t>11</a:t>
            </a:fld>
            <a:endParaRPr/>
          </a:p>
        </p:txBody>
      </p:sp>
      <p:sp>
        <p:nvSpPr>
          <p:cNvPr id="571" name="Google Shape;571;p32"/>
          <p:cNvSpPr/>
          <p:nvPr/>
        </p:nvSpPr>
        <p:spPr>
          <a:xfrm>
            <a:off x="1123863" y="1905046"/>
            <a:ext cx="3149100" cy="3189000"/>
          </a:xfrm>
          <a:prstGeom prst="rect">
            <a:avLst/>
          </a:pr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2"/>
          <p:cNvSpPr/>
          <p:nvPr/>
        </p:nvSpPr>
        <p:spPr>
          <a:xfrm>
            <a:off x="1246006" y="1763973"/>
            <a:ext cx="3149100" cy="3189000"/>
          </a:xfrm>
          <a:prstGeom prst="rect">
            <a:avLst/>
          </a:prstGeom>
          <a:solidFill>
            <a:schemeClr val="lt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32"/>
          <p:cNvSpPr/>
          <p:nvPr/>
        </p:nvSpPr>
        <p:spPr>
          <a:xfrm>
            <a:off x="1634050" y="2559075"/>
            <a:ext cx="2534780" cy="1739849"/>
          </a:xfrm>
          <a:prstGeom prst="rect">
            <a:avLst/>
          </a:prstGeom>
        </p:spPr>
        <p:txBody>
          <a:bodyPr>
            <a:prstTxWarp prst="textPlain">
              <a:avLst/>
            </a:prstTxWarp>
          </a:bodyPr>
          <a:lstStyle/>
          <a:p>
            <a:pPr lvl="0" algn="ctr"/>
            <a:r>
              <a:rPr b="1" i="0" dirty="0">
                <a:ln>
                  <a:noFill/>
                </a:ln>
                <a:solidFill>
                  <a:schemeClr val="dk1"/>
                </a:solidFill>
                <a:latin typeface="Roboto Mono"/>
              </a:rPr>
              <a:t>0</a:t>
            </a:r>
            <a:r>
              <a:rPr lang="en-US" b="1" i="0" dirty="0">
                <a:ln>
                  <a:noFill/>
                </a:ln>
                <a:solidFill>
                  <a:schemeClr val="dk1"/>
                </a:solidFill>
                <a:latin typeface="Roboto Mono"/>
              </a:rPr>
              <a:t>3</a:t>
            </a:r>
            <a:endParaRPr b="1" i="0" dirty="0">
              <a:ln>
                <a:noFill/>
              </a:ln>
              <a:solidFill>
                <a:schemeClr val="dk1"/>
              </a:solidFill>
              <a:latin typeface="Roboto Mono"/>
            </a:endParaRPr>
          </a:p>
        </p:txBody>
      </p:sp>
      <p:sp>
        <p:nvSpPr>
          <p:cNvPr id="2" name="Rectangle 1">
            <a:extLst>
              <a:ext uri="{FF2B5EF4-FFF2-40B4-BE49-F238E27FC236}">
                <a16:creationId xmlns:a16="http://schemas.microsoft.com/office/drawing/2014/main" id="{31FC6DDC-5AC4-7B60-B28E-C7A628457E6C}"/>
              </a:ext>
            </a:extLst>
          </p:cNvPr>
          <p:cNvSpPr/>
          <p:nvPr/>
        </p:nvSpPr>
        <p:spPr>
          <a:xfrm>
            <a:off x="35213" y="5305840"/>
            <a:ext cx="189376" cy="1520076"/>
          </a:xfrm>
          <a:prstGeom prst="rect">
            <a:avLst/>
          </a:prstGeom>
          <a:solidFill>
            <a:srgbClr val="FFF1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sp>
        <p:nvSpPr>
          <p:cNvPr id="594" name="Google Shape;594;p34"/>
          <p:cNvSpPr/>
          <p:nvPr/>
        </p:nvSpPr>
        <p:spPr>
          <a:xfrm>
            <a:off x="6435175" y="1901100"/>
            <a:ext cx="4665600" cy="3506400"/>
          </a:xfrm>
          <a:prstGeom prst="rect">
            <a:avLst/>
          </a:prstGeom>
          <a:solidFill>
            <a:schemeClr val="lt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34"/>
          <p:cNvSpPr txBox="1">
            <a:spLocks noGrp="1"/>
          </p:cNvSpPr>
          <p:nvPr>
            <p:ph type="title" idx="4294967295"/>
          </p:nvPr>
        </p:nvSpPr>
        <p:spPr>
          <a:xfrm>
            <a:off x="863057" y="2045614"/>
            <a:ext cx="5322600" cy="20046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sz="5700" dirty="0"/>
              <a:t>Mendeley </a:t>
            </a:r>
            <a:r>
              <a:rPr lang="en" sz="5700" dirty="0">
                <a:solidFill>
                  <a:schemeClr val="lt2"/>
                </a:solidFill>
                <a:highlight>
                  <a:schemeClr val="accent3"/>
                </a:highlight>
              </a:rPr>
              <a:t>Data.</a:t>
            </a:r>
            <a:endParaRPr sz="5700" dirty="0">
              <a:solidFill>
                <a:schemeClr val="lt2"/>
              </a:solidFill>
              <a:highlight>
                <a:schemeClr val="accent3"/>
              </a:highlight>
            </a:endParaRPr>
          </a:p>
          <a:p>
            <a:pPr marL="0" lvl="0" indent="0" algn="l" rtl="0">
              <a:spcBef>
                <a:spcPts val="0"/>
              </a:spcBef>
              <a:spcAft>
                <a:spcPts val="0"/>
              </a:spcAft>
              <a:buNone/>
            </a:pPr>
            <a:endParaRPr sz="5700" dirty="0"/>
          </a:p>
        </p:txBody>
      </p:sp>
      <p:sp>
        <p:nvSpPr>
          <p:cNvPr id="596" name="Google Shape;596;p34"/>
          <p:cNvSpPr txBox="1">
            <a:spLocks noGrp="1"/>
          </p:cNvSpPr>
          <p:nvPr>
            <p:ph type="body" idx="4294967295"/>
          </p:nvPr>
        </p:nvSpPr>
        <p:spPr>
          <a:xfrm>
            <a:off x="773408" y="3872665"/>
            <a:ext cx="5322592" cy="14412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US" sz="2000" dirty="0"/>
              <a:t>I got my dataset from </a:t>
            </a:r>
            <a:r>
              <a:rPr lang="en-US" sz="2000" dirty="0" err="1">
                <a:solidFill>
                  <a:schemeClr val="accent2">
                    <a:lumMod val="50000"/>
                  </a:schemeClr>
                </a:solidFill>
              </a:rPr>
              <a:t>data.mendeley.com</a:t>
            </a:r>
            <a:r>
              <a:rPr lang="en-US" sz="2000" dirty="0"/>
              <a:t>, but the letter sample images are unevenly distributed among the folders, and the image sizes vary.</a:t>
            </a:r>
          </a:p>
        </p:txBody>
      </p:sp>
      <p:pic>
        <p:nvPicPr>
          <p:cNvPr id="597" name="Google Shape;597;p34"/>
          <p:cNvPicPr preferRelativeResize="0"/>
          <p:nvPr/>
        </p:nvPicPr>
        <p:blipFill>
          <a:blip r:embed="rId3"/>
          <a:srcRect t="7596" b="7596"/>
          <a:stretch/>
        </p:blipFill>
        <p:spPr>
          <a:xfrm>
            <a:off x="6642275" y="1675739"/>
            <a:ext cx="4665600" cy="3506400"/>
          </a:xfrm>
          <a:prstGeom prst="roundRect">
            <a:avLst>
              <a:gd name="adj" fmla="val 0"/>
            </a:avLst>
          </a:prstGeom>
          <a:noFill/>
          <a:ln w="19050" cap="flat" cmpd="sng">
            <a:solidFill>
              <a:schemeClr val="accent3"/>
            </a:solidFill>
            <a:prstDash val="solid"/>
            <a:round/>
            <a:headEnd type="none" w="sm" len="sm"/>
            <a:tailEnd type="none" w="sm" len="sm"/>
          </a:ln>
        </p:spPr>
      </p:pic>
      <p:sp>
        <p:nvSpPr>
          <p:cNvPr id="598" name="Google Shape;598;p34"/>
          <p:cNvSpPr txBox="1">
            <a:spLocks noGrp="1"/>
          </p:cNvSpPr>
          <p:nvPr>
            <p:ph type="sldNum" idx="12"/>
          </p:nvPr>
        </p:nvSpPr>
        <p:spPr>
          <a:xfrm>
            <a:off x="11409045" y="6333134"/>
            <a:ext cx="731700" cy="525000"/>
          </a:xfrm>
          <a:prstGeom prst="rect">
            <a:avLst/>
          </a:prstGeom>
        </p:spPr>
        <p:txBody>
          <a:bodyPr spcFirstLastPara="1" wrap="square" lIns="121900" tIns="121900" rIns="121900" bIns="121900" anchor="t" anchorCtr="0">
            <a:noAutofit/>
          </a:bodyPr>
          <a:lstStyle/>
          <a:p>
            <a:pPr marL="0" lvl="0" indent="0" algn="r" rtl="0">
              <a:spcBef>
                <a:spcPts val="0"/>
              </a:spcBef>
              <a:spcAft>
                <a:spcPts val="0"/>
              </a:spcAft>
              <a:buNone/>
            </a:pPr>
            <a:fld id="{00000000-1234-1234-1234-123412341234}" type="slidenum">
              <a:rPr lang="en"/>
              <a:t>12</a:t>
            </a:fld>
            <a:endParaRPr/>
          </a:p>
        </p:txBody>
      </p:sp>
      <p:cxnSp>
        <p:nvCxnSpPr>
          <p:cNvPr id="599" name="Google Shape;599;p34"/>
          <p:cNvCxnSpPr/>
          <p:nvPr/>
        </p:nvCxnSpPr>
        <p:spPr>
          <a:xfrm rot="10800000">
            <a:off x="683750" y="1321375"/>
            <a:ext cx="0" cy="4815900"/>
          </a:xfrm>
          <a:prstGeom prst="straightConnector1">
            <a:avLst/>
          </a:prstGeom>
          <a:noFill/>
          <a:ln w="19050" cap="flat" cmpd="sng">
            <a:solidFill>
              <a:schemeClr val="accent3"/>
            </a:solidFill>
            <a:prstDash val="solid"/>
            <a:round/>
            <a:headEnd type="none" w="med" len="med"/>
            <a:tailEnd type="none" w="med" len="med"/>
          </a:ln>
        </p:spPr>
      </p:cxnSp>
      <p:grpSp>
        <p:nvGrpSpPr>
          <p:cNvPr id="600" name="Google Shape;600;p34"/>
          <p:cNvGrpSpPr/>
          <p:nvPr/>
        </p:nvGrpSpPr>
        <p:grpSpPr>
          <a:xfrm>
            <a:off x="4620238" y="1984552"/>
            <a:ext cx="737725" cy="887475"/>
            <a:chOff x="4038950" y="1664675"/>
            <a:chExt cx="737725" cy="887475"/>
          </a:xfrm>
        </p:grpSpPr>
        <p:sp>
          <p:nvSpPr>
            <p:cNvPr id="601" name="Google Shape;601;p34"/>
            <p:cNvSpPr/>
            <p:nvPr/>
          </p:nvSpPr>
          <p:spPr>
            <a:xfrm>
              <a:off x="4038950" y="2255150"/>
              <a:ext cx="270000" cy="297000"/>
            </a:xfrm>
            <a:custGeom>
              <a:avLst/>
              <a:gdLst/>
              <a:ahLst/>
              <a:cxnLst/>
              <a:rect l="l" t="t" r="r" b="b"/>
              <a:pathLst>
                <a:path w="2160000" h="2160000" extrusionOk="0">
                  <a:moveTo>
                    <a:pt x="1095825" y="0"/>
                  </a:moveTo>
                  <a:lnTo>
                    <a:pt x="1108157" y="0"/>
                  </a:lnTo>
                  <a:lnTo>
                    <a:pt x="1113289" y="101634"/>
                  </a:lnTo>
                  <a:cubicBezTo>
                    <a:pt x="1164909" y="609924"/>
                    <a:pt x="1568999" y="1014015"/>
                    <a:pt x="2077289" y="1065634"/>
                  </a:cubicBezTo>
                  <a:lnTo>
                    <a:pt x="2160000" y="1069811"/>
                  </a:lnTo>
                  <a:lnTo>
                    <a:pt x="2160000" y="1089613"/>
                  </a:lnTo>
                  <a:lnTo>
                    <a:pt x="2143732" y="1088791"/>
                  </a:lnTo>
                  <a:cubicBezTo>
                    <a:pt x="1584543" y="1088791"/>
                    <a:pt x="1124615" y="1513770"/>
                    <a:pt x="1069308" y="2058367"/>
                  </a:cubicBezTo>
                  <a:lnTo>
                    <a:pt x="1064176" y="2160000"/>
                  </a:lnTo>
                  <a:lnTo>
                    <a:pt x="1051844" y="2160000"/>
                  </a:lnTo>
                  <a:lnTo>
                    <a:pt x="1046712" y="2058367"/>
                  </a:lnTo>
                  <a:cubicBezTo>
                    <a:pt x="995093" y="1550077"/>
                    <a:pt x="591002" y="1145987"/>
                    <a:pt x="82712" y="1094367"/>
                  </a:cubicBezTo>
                  <a:lnTo>
                    <a:pt x="0" y="1090190"/>
                  </a:lnTo>
                  <a:lnTo>
                    <a:pt x="0" y="1070389"/>
                  </a:lnTo>
                  <a:lnTo>
                    <a:pt x="16269" y="1071210"/>
                  </a:lnTo>
                  <a:cubicBezTo>
                    <a:pt x="575458" y="1071210"/>
                    <a:pt x="1035386" y="646231"/>
                    <a:pt x="1090693" y="101634"/>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sp>
          <p:nvSpPr>
            <p:cNvPr id="602" name="Google Shape;602;p34"/>
            <p:cNvSpPr/>
            <p:nvPr/>
          </p:nvSpPr>
          <p:spPr>
            <a:xfrm>
              <a:off x="4233150" y="1664675"/>
              <a:ext cx="270000" cy="297000"/>
            </a:xfrm>
            <a:custGeom>
              <a:avLst/>
              <a:gdLst/>
              <a:ahLst/>
              <a:cxnLst/>
              <a:rect l="l" t="t" r="r" b="b"/>
              <a:pathLst>
                <a:path w="2160000" h="2160000" extrusionOk="0">
                  <a:moveTo>
                    <a:pt x="1095825" y="0"/>
                  </a:moveTo>
                  <a:lnTo>
                    <a:pt x="1108157" y="0"/>
                  </a:lnTo>
                  <a:lnTo>
                    <a:pt x="1113289" y="101634"/>
                  </a:lnTo>
                  <a:cubicBezTo>
                    <a:pt x="1164909" y="609924"/>
                    <a:pt x="1568999" y="1014015"/>
                    <a:pt x="2077289" y="1065634"/>
                  </a:cubicBezTo>
                  <a:lnTo>
                    <a:pt x="2160000" y="1069811"/>
                  </a:lnTo>
                  <a:lnTo>
                    <a:pt x="2160000" y="1089613"/>
                  </a:lnTo>
                  <a:lnTo>
                    <a:pt x="2143732" y="1088791"/>
                  </a:lnTo>
                  <a:cubicBezTo>
                    <a:pt x="1584543" y="1088791"/>
                    <a:pt x="1124615" y="1513770"/>
                    <a:pt x="1069308" y="2058367"/>
                  </a:cubicBezTo>
                  <a:lnTo>
                    <a:pt x="1064176" y="2160000"/>
                  </a:lnTo>
                  <a:lnTo>
                    <a:pt x="1051844" y="2160000"/>
                  </a:lnTo>
                  <a:lnTo>
                    <a:pt x="1046712" y="2058367"/>
                  </a:lnTo>
                  <a:cubicBezTo>
                    <a:pt x="995093" y="1550077"/>
                    <a:pt x="591002" y="1145987"/>
                    <a:pt x="82712" y="1094367"/>
                  </a:cubicBezTo>
                  <a:lnTo>
                    <a:pt x="0" y="1090190"/>
                  </a:lnTo>
                  <a:lnTo>
                    <a:pt x="0" y="1070389"/>
                  </a:lnTo>
                  <a:lnTo>
                    <a:pt x="16269" y="1071210"/>
                  </a:lnTo>
                  <a:cubicBezTo>
                    <a:pt x="575458" y="1071210"/>
                    <a:pt x="1035386" y="646231"/>
                    <a:pt x="1090693" y="101634"/>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sp>
          <p:nvSpPr>
            <p:cNvPr id="603" name="Google Shape;603;p34"/>
            <p:cNvSpPr/>
            <p:nvPr/>
          </p:nvSpPr>
          <p:spPr>
            <a:xfrm>
              <a:off x="4506675" y="2089550"/>
              <a:ext cx="270000" cy="297000"/>
            </a:xfrm>
            <a:custGeom>
              <a:avLst/>
              <a:gdLst/>
              <a:ahLst/>
              <a:cxnLst/>
              <a:rect l="l" t="t" r="r" b="b"/>
              <a:pathLst>
                <a:path w="2160000" h="2160000" extrusionOk="0">
                  <a:moveTo>
                    <a:pt x="1095825" y="0"/>
                  </a:moveTo>
                  <a:lnTo>
                    <a:pt x="1108157" y="0"/>
                  </a:lnTo>
                  <a:lnTo>
                    <a:pt x="1113289" y="101634"/>
                  </a:lnTo>
                  <a:cubicBezTo>
                    <a:pt x="1164909" y="609924"/>
                    <a:pt x="1568999" y="1014015"/>
                    <a:pt x="2077289" y="1065634"/>
                  </a:cubicBezTo>
                  <a:lnTo>
                    <a:pt x="2160000" y="1069811"/>
                  </a:lnTo>
                  <a:lnTo>
                    <a:pt x="2160000" y="1089613"/>
                  </a:lnTo>
                  <a:lnTo>
                    <a:pt x="2143732" y="1088791"/>
                  </a:lnTo>
                  <a:cubicBezTo>
                    <a:pt x="1584543" y="1088791"/>
                    <a:pt x="1124615" y="1513770"/>
                    <a:pt x="1069308" y="2058367"/>
                  </a:cubicBezTo>
                  <a:lnTo>
                    <a:pt x="1064176" y="2160000"/>
                  </a:lnTo>
                  <a:lnTo>
                    <a:pt x="1051844" y="2160000"/>
                  </a:lnTo>
                  <a:lnTo>
                    <a:pt x="1046712" y="2058367"/>
                  </a:lnTo>
                  <a:cubicBezTo>
                    <a:pt x="995093" y="1550077"/>
                    <a:pt x="591002" y="1145987"/>
                    <a:pt x="82712" y="1094367"/>
                  </a:cubicBezTo>
                  <a:lnTo>
                    <a:pt x="0" y="1090190"/>
                  </a:lnTo>
                  <a:lnTo>
                    <a:pt x="0" y="1070389"/>
                  </a:lnTo>
                  <a:lnTo>
                    <a:pt x="16269" y="1071210"/>
                  </a:lnTo>
                  <a:cubicBezTo>
                    <a:pt x="575458" y="1071210"/>
                    <a:pt x="1035386" y="646231"/>
                    <a:pt x="1090693" y="101634"/>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grpSp>
      <p:sp>
        <p:nvSpPr>
          <p:cNvPr id="604" name="Google Shape;604;p34"/>
          <p:cNvSpPr/>
          <p:nvPr/>
        </p:nvSpPr>
        <p:spPr>
          <a:xfrm>
            <a:off x="303900" y="411727"/>
            <a:ext cx="675900" cy="515400"/>
          </a:xfrm>
          <a:prstGeom prst="roundRect">
            <a:avLst>
              <a:gd name="adj" fmla="val 50000"/>
            </a:avLst>
          </a:prstGeom>
          <a:solidFill>
            <a:schemeClr val="accent3"/>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34"/>
          <p:cNvSpPr/>
          <p:nvPr/>
        </p:nvSpPr>
        <p:spPr>
          <a:xfrm>
            <a:off x="1079131" y="407965"/>
            <a:ext cx="1239600" cy="515400"/>
          </a:xfrm>
          <a:prstGeom prst="roundRect">
            <a:avLst>
              <a:gd name="adj" fmla="val 50000"/>
            </a:avLst>
          </a:prstGeom>
          <a:solidFill>
            <a:schemeClr val="accent3"/>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34"/>
          <p:cNvSpPr/>
          <p:nvPr/>
        </p:nvSpPr>
        <p:spPr>
          <a:xfrm>
            <a:off x="2416758" y="407965"/>
            <a:ext cx="497400" cy="515400"/>
          </a:xfrm>
          <a:prstGeom prst="ellipse">
            <a:avLst/>
          </a:prstGeom>
          <a:solidFill>
            <a:schemeClr val="accent3"/>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07" name="Google Shape;607;p34"/>
          <p:cNvCxnSpPr/>
          <p:nvPr/>
        </p:nvCxnSpPr>
        <p:spPr>
          <a:xfrm>
            <a:off x="3160913" y="601238"/>
            <a:ext cx="4394100" cy="0"/>
          </a:xfrm>
          <a:prstGeom prst="straightConnector1">
            <a:avLst/>
          </a:prstGeom>
          <a:noFill/>
          <a:ln w="19050" cap="flat" cmpd="sng">
            <a:solidFill>
              <a:schemeClr val="accent3"/>
            </a:solidFill>
            <a:prstDash val="solid"/>
            <a:round/>
            <a:headEnd type="none" w="med" len="med"/>
            <a:tailEnd type="none" w="med" len="med"/>
          </a:ln>
        </p:spPr>
      </p:cxnSp>
      <p:sp>
        <p:nvSpPr>
          <p:cNvPr id="608" name="Google Shape;608;p34"/>
          <p:cNvSpPr/>
          <p:nvPr/>
        </p:nvSpPr>
        <p:spPr>
          <a:xfrm>
            <a:off x="355732" y="304562"/>
            <a:ext cx="675900" cy="515400"/>
          </a:xfrm>
          <a:prstGeom prst="roundRect">
            <a:avLst>
              <a:gd name="adj" fmla="val 50000"/>
            </a:avLst>
          </a:prstGeom>
          <a:solidFill>
            <a:schemeClr val="accent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34"/>
          <p:cNvSpPr/>
          <p:nvPr/>
        </p:nvSpPr>
        <p:spPr>
          <a:xfrm>
            <a:off x="1130963" y="300800"/>
            <a:ext cx="1239600" cy="515400"/>
          </a:xfrm>
          <a:prstGeom prst="roundRect">
            <a:avLst>
              <a:gd name="adj" fmla="val 50000"/>
            </a:avLst>
          </a:prstGeom>
          <a:solidFill>
            <a:schemeClr val="accent1"/>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34"/>
          <p:cNvSpPr/>
          <p:nvPr/>
        </p:nvSpPr>
        <p:spPr>
          <a:xfrm>
            <a:off x="2468589" y="300800"/>
            <a:ext cx="497400" cy="515400"/>
          </a:xfrm>
          <a:prstGeom prst="ellipse">
            <a:avLst/>
          </a:prstGeom>
          <a:solidFill>
            <a:schemeClr val="accent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34"/>
          <p:cNvSpPr/>
          <p:nvPr/>
        </p:nvSpPr>
        <p:spPr>
          <a:xfrm>
            <a:off x="11127815" y="6032232"/>
            <a:ext cx="675900" cy="515400"/>
          </a:xfrm>
          <a:prstGeom prst="roundRect">
            <a:avLst>
              <a:gd name="adj" fmla="val 50000"/>
            </a:avLst>
          </a:prstGeom>
          <a:solidFill>
            <a:schemeClr val="accent3"/>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34"/>
          <p:cNvSpPr/>
          <p:nvPr/>
        </p:nvSpPr>
        <p:spPr>
          <a:xfrm>
            <a:off x="9788916" y="6028470"/>
            <a:ext cx="1239600" cy="515400"/>
          </a:xfrm>
          <a:prstGeom prst="roundRect">
            <a:avLst>
              <a:gd name="adj" fmla="val 50000"/>
            </a:avLst>
          </a:prstGeom>
          <a:solidFill>
            <a:schemeClr val="accent3"/>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34"/>
          <p:cNvSpPr/>
          <p:nvPr/>
        </p:nvSpPr>
        <p:spPr>
          <a:xfrm>
            <a:off x="9193674" y="6028470"/>
            <a:ext cx="497400" cy="515400"/>
          </a:xfrm>
          <a:prstGeom prst="ellipse">
            <a:avLst/>
          </a:prstGeom>
          <a:solidFill>
            <a:schemeClr val="accent3"/>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14" name="Google Shape;614;p34"/>
          <p:cNvCxnSpPr/>
          <p:nvPr/>
        </p:nvCxnSpPr>
        <p:spPr>
          <a:xfrm rot="10800000">
            <a:off x="4604537" y="6221743"/>
            <a:ext cx="4394100" cy="0"/>
          </a:xfrm>
          <a:prstGeom prst="straightConnector1">
            <a:avLst/>
          </a:prstGeom>
          <a:noFill/>
          <a:ln w="19050" cap="flat" cmpd="sng">
            <a:solidFill>
              <a:schemeClr val="accent3"/>
            </a:solidFill>
            <a:prstDash val="solid"/>
            <a:round/>
            <a:headEnd type="none" w="med" len="med"/>
            <a:tailEnd type="none" w="med" len="med"/>
          </a:ln>
        </p:spPr>
      </p:cxnSp>
      <p:sp>
        <p:nvSpPr>
          <p:cNvPr id="615" name="Google Shape;615;p34"/>
          <p:cNvSpPr/>
          <p:nvPr/>
        </p:nvSpPr>
        <p:spPr>
          <a:xfrm>
            <a:off x="11179647" y="5925067"/>
            <a:ext cx="675900" cy="515400"/>
          </a:xfrm>
          <a:prstGeom prst="roundRect">
            <a:avLst>
              <a:gd name="adj" fmla="val 50000"/>
            </a:avLst>
          </a:prstGeom>
          <a:solidFill>
            <a:schemeClr val="accent1"/>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34"/>
          <p:cNvSpPr/>
          <p:nvPr/>
        </p:nvSpPr>
        <p:spPr>
          <a:xfrm>
            <a:off x="9840748" y="5921305"/>
            <a:ext cx="1239600" cy="515400"/>
          </a:xfrm>
          <a:prstGeom prst="roundRect">
            <a:avLst>
              <a:gd name="adj" fmla="val 50000"/>
            </a:avLst>
          </a:prstGeom>
          <a:solidFill>
            <a:schemeClr val="accent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34"/>
          <p:cNvSpPr/>
          <p:nvPr/>
        </p:nvSpPr>
        <p:spPr>
          <a:xfrm>
            <a:off x="9245506" y="5921305"/>
            <a:ext cx="497400" cy="515400"/>
          </a:xfrm>
          <a:prstGeom prst="ellipse">
            <a:avLst/>
          </a:prstGeom>
          <a:solidFill>
            <a:schemeClr val="accent1"/>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8" name="Google Shape;618;p34"/>
          <p:cNvGrpSpPr/>
          <p:nvPr/>
        </p:nvGrpSpPr>
        <p:grpSpPr>
          <a:xfrm>
            <a:off x="11287175" y="149950"/>
            <a:ext cx="737725" cy="887475"/>
            <a:chOff x="4038950" y="1664675"/>
            <a:chExt cx="737725" cy="887475"/>
          </a:xfrm>
        </p:grpSpPr>
        <p:sp>
          <p:nvSpPr>
            <p:cNvPr id="619" name="Google Shape;619;p34"/>
            <p:cNvSpPr/>
            <p:nvPr/>
          </p:nvSpPr>
          <p:spPr>
            <a:xfrm>
              <a:off x="4038950" y="2255150"/>
              <a:ext cx="270000" cy="297000"/>
            </a:xfrm>
            <a:custGeom>
              <a:avLst/>
              <a:gdLst/>
              <a:ahLst/>
              <a:cxnLst/>
              <a:rect l="l" t="t" r="r" b="b"/>
              <a:pathLst>
                <a:path w="2160000" h="2160000" extrusionOk="0">
                  <a:moveTo>
                    <a:pt x="1095825" y="0"/>
                  </a:moveTo>
                  <a:lnTo>
                    <a:pt x="1108157" y="0"/>
                  </a:lnTo>
                  <a:lnTo>
                    <a:pt x="1113289" y="101634"/>
                  </a:lnTo>
                  <a:cubicBezTo>
                    <a:pt x="1164909" y="609924"/>
                    <a:pt x="1568999" y="1014015"/>
                    <a:pt x="2077289" y="1065634"/>
                  </a:cubicBezTo>
                  <a:lnTo>
                    <a:pt x="2160000" y="1069811"/>
                  </a:lnTo>
                  <a:lnTo>
                    <a:pt x="2160000" y="1089613"/>
                  </a:lnTo>
                  <a:lnTo>
                    <a:pt x="2143732" y="1088791"/>
                  </a:lnTo>
                  <a:cubicBezTo>
                    <a:pt x="1584543" y="1088791"/>
                    <a:pt x="1124615" y="1513770"/>
                    <a:pt x="1069308" y="2058367"/>
                  </a:cubicBezTo>
                  <a:lnTo>
                    <a:pt x="1064176" y="2160000"/>
                  </a:lnTo>
                  <a:lnTo>
                    <a:pt x="1051844" y="2160000"/>
                  </a:lnTo>
                  <a:lnTo>
                    <a:pt x="1046712" y="2058367"/>
                  </a:lnTo>
                  <a:cubicBezTo>
                    <a:pt x="995093" y="1550077"/>
                    <a:pt x="591002" y="1145987"/>
                    <a:pt x="82712" y="1094367"/>
                  </a:cubicBezTo>
                  <a:lnTo>
                    <a:pt x="0" y="1090190"/>
                  </a:lnTo>
                  <a:lnTo>
                    <a:pt x="0" y="1070389"/>
                  </a:lnTo>
                  <a:lnTo>
                    <a:pt x="16269" y="1071210"/>
                  </a:lnTo>
                  <a:cubicBezTo>
                    <a:pt x="575458" y="1071210"/>
                    <a:pt x="1035386" y="646231"/>
                    <a:pt x="1090693" y="101634"/>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sp>
          <p:nvSpPr>
            <p:cNvPr id="620" name="Google Shape;620;p34"/>
            <p:cNvSpPr/>
            <p:nvPr/>
          </p:nvSpPr>
          <p:spPr>
            <a:xfrm>
              <a:off x="4233150" y="1664675"/>
              <a:ext cx="270000" cy="297000"/>
            </a:xfrm>
            <a:custGeom>
              <a:avLst/>
              <a:gdLst/>
              <a:ahLst/>
              <a:cxnLst/>
              <a:rect l="l" t="t" r="r" b="b"/>
              <a:pathLst>
                <a:path w="2160000" h="2160000" extrusionOk="0">
                  <a:moveTo>
                    <a:pt x="1095825" y="0"/>
                  </a:moveTo>
                  <a:lnTo>
                    <a:pt x="1108157" y="0"/>
                  </a:lnTo>
                  <a:lnTo>
                    <a:pt x="1113289" y="101634"/>
                  </a:lnTo>
                  <a:cubicBezTo>
                    <a:pt x="1164909" y="609924"/>
                    <a:pt x="1568999" y="1014015"/>
                    <a:pt x="2077289" y="1065634"/>
                  </a:cubicBezTo>
                  <a:lnTo>
                    <a:pt x="2160000" y="1069811"/>
                  </a:lnTo>
                  <a:lnTo>
                    <a:pt x="2160000" y="1089613"/>
                  </a:lnTo>
                  <a:lnTo>
                    <a:pt x="2143732" y="1088791"/>
                  </a:lnTo>
                  <a:cubicBezTo>
                    <a:pt x="1584543" y="1088791"/>
                    <a:pt x="1124615" y="1513770"/>
                    <a:pt x="1069308" y="2058367"/>
                  </a:cubicBezTo>
                  <a:lnTo>
                    <a:pt x="1064176" y="2160000"/>
                  </a:lnTo>
                  <a:lnTo>
                    <a:pt x="1051844" y="2160000"/>
                  </a:lnTo>
                  <a:lnTo>
                    <a:pt x="1046712" y="2058367"/>
                  </a:lnTo>
                  <a:cubicBezTo>
                    <a:pt x="995093" y="1550077"/>
                    <a:pt x="591002" y="1145987"/>
                    <a:pt x="82712" y="1094367"/>
                  </a:cubicBezTo>
                  <a:lnTo>
                    <a:pt x="0" y="1090190"/>
                  </a:lnTo>
                  <a:lnTo>
                    <a:pt x="0" y="1070389"/>
                  </a:lnTo>
                  <a:lnTo>
                    <a:pt x="16269" y="1071210"/>
                  </a:lnTo>
                  <a:cubicBezTo>
                    <a:pt x="575458" y="1071210"/>
                    <a:pt x="1035386" y="646231"/>
                    <a:pt x="1090693" y="101634"/>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sp>
          <p:nvSpPr>
            <p:cNvPr id="621" name="Google Shape;621;p34"/>
            <p:cNvSpPr/>
            <p:nvPr/>
          </p:nvSpPr>
          <p:spPr>
            <a:xfrm>
              <a:off x="4506675" y="2089550"/>
              <a:ext cx="270000" cy="297000"/>
            </a:xfrm>
            <a:custGeom>
              <a:avLst/>
              <a:gdLst/>
              <a:ahLst/>
              <a:cxnLst/>
              <a:rect l="l" t="t" r="r" b="b"/>
              <a:pathLst>
                <a:path w="2160000" h="2160000" extrusionOk="0">
                  <a:moveTo>
                    <a:pt x="1095825" y="0"/>
                  </a:moveTo>
                  <a:lnTo>
                    <a:pt x="1108157" y="0"/>
                  </a:lnTo>
                  <a:lnTo>
                    <a:pt x="1113289" y="101634"/>
                  </a:lnTo>
                  <a:cubicBezTo>
                    <a:pt x="1164909" y="609924"/>
                    <a:pt x="1568999" y="1014015"/>
                    <a:pt x="2077289" y="1065634"/>
                  </a:cubicBezTo>
                  <a:lnTo>
                    <a:pt x="2160000" y="1069811"/>
                  </a:lnTo>
                  <a:lnTo>
                    <a:pt x="2160000" y="1089613"/>
                  </a:lnTo>
                  <a:lnTo>
                    <a:pt x="2143732" y="1088791"/>
                  </a:lnTo>
                  <a:cubicBezTo>
                    <a:pt x="1584543" y="1088791"/>
                    <a:pt x="1124615" y="1513770"/>
                    <a:pt x="1069308" y="2058367"/>
                  </a:cubicBezTo>
                  <a:lnTo>
                    <a:pt x="1064176" y="2160000"/>
                  </a:lnTo>
                  <a:lnTo>
                    <a:pt x="1051844" y="2160000"/>
                  </a:lnTo>
                  <a:lnTo>
                    <a:pt x="1046712" y="2058367"/>
                  </a:lnTo>
                  <a:cubicBezTo>
                    <a:pt x="995093" y="1550077"/>
                    <a:pt x="591002" y="1145987"/>
                    <a:pt x="82712" y="1094367"/>
                  </a:cubicBezTo>
                  <a:lnTo>
                    <a:pt x="0" y="1090190"/>
                  </a:lnTo>
                  <a:lnTo>
                    <a:pt x="0" y="1070389"/>
                  </a:lnTo>
                  <a:lnTo>
                    <a:pt x="16269" y="1071210"/>
                  </a:lnTo>
                  <a:cubicBezTo>
                    <a:pt x="575458" y="1071210"/>
                    <a:pt x="1035386" y="646231"/>
                    <a:pt x="1090693" y="101634"/>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grpSp>
      <p:sp>
        <p:nvSpPr>
          <p:cNvPr id="2" name="Rectangle 1">
            <a:extLst>
              <a:ext uri="{FF2B5EF4-FFF2-40B4-BE49-F238E27FC236}">
                <a16:creationId xmlns:a16="http://schemas.microsoft.com/office/drawing/2014/main" id="{4398B18E-8B06-30B6-D7EF-1D02075D9377}"/>
              </a:ext>
            </a:extLst>
          </p:cNvPr>
          <p:cNvSpPr/>
          <p:nvPr/>
        </p:nvSpPr>
        <p:spPr>
          <a:xfrm>
            <a:off x="35213" y="5305840"/>
            <a:ext cx="189376" cy="1520076"/>
          </a:xfrm>
          <a:prstGeom prst="rect">
            <a:avLst/>
          </a:prstGeom>
          <a:solidFill>
            <a:srgbClr val="FFF1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62"/>
        <p:cNvGrpSpPr/>
        <p:nvPr/>
      </p:nvGrpSpPr>
      <p:grpSpPr>
        <a:xfrm>
          <a:off x="0" y="0"/>
          <a:ext cx="0" cy="0"/>
          <a:chOff x="0" y="0"/>
          <a:chExt cx="0" cy="0"/>
        </a:xfrm>
      </p:grpSpPr>
      <p:sp>
        <p:nvSpPr>
          <p:cNvPr id="663" name="Google Shape;663;p37"/>
          <p:cNvSpPr/>
          <p:nvPr/>
        </p:nvSpPr>
        <p:spPr>
          <a:xfrm>
            <a:off x="1162625" y="1142825"/>
            <a:ext cx="9840000" cy="731400"/>
          </a:xfrm>
          <a:prstGeom prst="roundRect">
            <a:avLst>
              <a:gd name="adj" fmla="val 50000"/>
            </a:avLst>
          </a:prstGeom>
          <a:solidFill>
            <a:schemeClr val="lt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37"/>
          <p:cNvSpPr txBox="1">
            <a:spLocks noGrp="1"/>
          </p:cNvSpPr>
          <p:nvPr>
            <p:ph type="title" idx="2"/>
          </p:nvPr>
        </p:nvSpPr>
        <p:spPr>
          <a:xfrm>
            <a:off x="1669025" y="1126775"/>
            <a:ext cx="8827200" cy="763500"/>
          </a:xfrm>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None/>
            </a:pPr>
            <a:r>
              <a:rPr lang="en" dirty="0"/>
              <a:t>Problems</a:t>
            </a:r>
            <a:endParaRPr dirty="0"/>
          </a:p>
        </p:txBody>
      </p:sp>
      <p:pic>
        <p:nvPicPr>
          <p:cNvPr id="9" name="Picture 8">
            <a:extLst>
              <a:ext uri="{FF2B5EF4-FFF2-40B4-BE49-F238E27FC236}">
                <a16:creationId xmlns:a16="http://schemas.microsoft.com/office/drawing/2014/main" id="{3D5457B6-3BC4-18DD-5DD1-EAF35AC17B8E}"/>
              </a:ext>
            </a:extLst>
          </p:cNvPr>
          <p:cNvPicPr>
            <a:picLocks noChangeAspect="1"/>
          </p:cNvPicPr>
          <p:nvPr/>
        </p:nvPicPr>
        <p:blipFill>
          <a:blip r:embed="rId3"/>
          <a:stretch>
            <a:fillRect/>
          </a:stretch>
        </p:blipFill>
        <p:spPr>
          <a:xfrm>
            <a:off x="817973" y="2322118"/>
            <a:ext cx="3082516" cy="3007120"/>
          </a:xfrm>
          <a:prstGeom prst="rect">
            <a:avLst/>
          </a:prstGeom>
        </p:spPr>
      </p:pic>
      <p:sp>
        <p:nvSpPr>
          <p:cNvPr id="665" name="Google Shape;665;p37"/>
          <p:cNvSpPr txBox="1">
            <a:spLocks noGrp="1"/>
          </p:cNvSpPr>
          <p:nvPr>
            <p:ph type="body" idx="5"/>
          </p:nvPr>
        </p:nvSpPr>
        <p:spPr>
          <a:xfrm>
            <a:off x="817973" y="4444450"/>
            <a:ext cx="2882400" cy="925200"/>
          </a:xfrm>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None/>
            </a:pPr>
            <a:r>
              <a:rPr lang="en" dirty="0">
                <a:solidFill>
                  <a:schemeClr val="lt2"/>
                </a:solidFill>
                <a:highlight>
                  <a:schemeClr val="accent3"/>
                </a:highlight>
              </a:rPr>
              <a:t>In .jpg format</a:t>
            </a:r>
            <a:endParaRPr dirty="0"/>
          </a:p>
        </p:txBody>
      </p:sp>
      <p:sp>
        <p:nvSpPr>
          <p:cNvPr id="671" name="Google Shape;671;p37"/>
          <p:cNvSpPr txBox="1">
            <a:spLocks noGrp="1"/>
          </p:cNvSpPr>
          <p:nvPr>
            <p:ph type="sldNum" idx="12"/>
          </p:nvPr>
        </p:nvSpPr>
        <p:spPr>
          <a:xfrm>
            <a:off x="11409045" y="6333134"/>
            <a:ext cx="731700" cy="525000"/>
          </a:xfrm>
          <a:prstGeom prst="rect">
            <a:avLst/>
          </a:prstGeom>
        </p:spPr>
        <p:txBody>
          <a:bodyPr spcFirstLastPara="1" wrap="square" lIns="121900" tIns="121900" rIns="121900" bIns="121900" anchor="t" anchorCtr="0">
            <a:noAutofit/>
          </a:bodyPr>
          <a:lstStyle/>
          <a:p>
            <a:pPr marL="0" lvl="0" indent="0" algn="r" rtl="0">
              <a:spcBef>
                <a:spcPts val="0"/>
              </a:spcBef>
              <a:spcAft>
                <a:spcPts val="0"/>
              </a:spcAft>
              <a:buNone/>
            </a:pPr>
            <a:fld id="{00000000-1234-1234-1234-123412341234}" type="slidenum">
              <a:rPr lang="en"/>
              <a:t>13</a:t>
            </a:fld>
            <a:endParaRPr/>
          </a:p>
        </p:txBody>
      </p:sp>
      <p:pic>
        <p:nvPicPr>
          <p:cNvPr id="4" name="Picture 3">
            <a:extLst>
              <a:ext uri="{FF2B5EF4-FFF2-40B4-BE49-F238E27FC236}">
                <a16:creationId xmlns:a16="http://schemas.microsoft.com/office/drawing/2014/main" id="{C298DD23-770A-A2B1-E6C6-CDDB65B478A5}"/>
              </a:ext>
            </a:extLst>
          </p:cNvPr>
          <p:cNvPicPr>
            <a:picLocks noChangeAspect="1"/>
          </p:cNvPicPr>
          <p:nvPr/>
        </p:nvPicPr>
        <p:blipFill rotWithShape="1">
          <a:blip r:embed="rId4"/>
          <a:srcRect t="13373"/>
          <a:stretch/>
        </p:blipFill>
        <p:spPr>
          <a:xfrm>
            <a:off x="4605165" y="2293543"/>
            <a:ext cx="3082517" cy="3074830"/>
          </a:xfrm>
          <a:prstGeom prst="rect">
            <a:avLst/>
          </a:prstGeom>
        </p:spPr>
      </p:pic>
      <p:sp>
        <p:nvSpPr>
          <p:cNvPr id="12" name="Google Shape;665;p37">
            <a:extLst>
              <a:ext uri="{FF2B5EF4-FFF2-40B4-BE49-F238E27FC236}">
                <a16:creationId xmlns:a16="http://schemas.microsoft.com/office/drawing/2014/main" id="{4E899019-2E18-8FF6-BD1B-2283A552CFB7}"/>
              </a:ext>
            </a:extLst>
          </p:cNvPr>
          <p:cNvSpPr txBox="1">
            <a:spLocks/>
          </p:cNvSpPr>
          <p:nvPr/>
        </p:nvSpPr>
        <p:spPr>
          <a:xfrm>
            <a:off x="4641425" y="4444450"/>
            <a:ext cx="2882400" cy="9252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68300" algn="ctr" rtl="0">
              <a:lnSpc>
                <a:spcPct val="100000"/>
              </a:lnSpc>
              <a:spcBef>
                <a:spcPts val="0"/>
              </a:spcBef>
              <a:spcAft>
                <a:spcPts val="0"/>
              </a:spcAft>
              <a:buClr>
                <a:schemeClr val="dk2"/>
              </a:buClr>
              <a:buSzPts val="2200"/>
              <a:buFont typeface="Roboto Mono"/>
              <a:buChar char="●"/>
              <a:defRPr sz="2200" b="0" i="0" u="none" strike="noStrike" cap="none">
                <a:solidFill>
                  <a:schemeClr val="dk2"/>
                </a:solidFill>
                <a:latin typeface="Roboto Mono"/>
                <a:ea typeface="Roboto Mono"/>
                <a:cs typeface="Roboto Mono"/>
                <a:sym typeface="Roboto Mono"/>
              </a:defRPr>
            </a:lvl1pPr>
            <a:lvl2pPr marL="914400" marR="0" lvl="1" indent="-368300" algn="ctr" rtl="0">
              <a:lnSpc>
                <a:spcPct val="100000"/>
              </a:lnSpc>
              <a:spcBef>
                <a:spcPts val="0"/>
              </a:spcBef>
              <a:spcAft>
                <a:spcPts val="0"/>
              </a:spcAft>
              <a:buClr>
                <a:schemeClr val="dk2"/>
              </a:buClr>
              <a:buSzPts val="2200"/>
              <a:buFont typeface="Roboto Mono"/>
              <a:buChar char="○"/>
              <a:defRPr sz="2200" b="0" i="0" u="none" strike="noStrike" cap="none">
                <a:solidFill>
                  <a:schemeClr val="dk2"/>
                </a:solidFill>
                <a:latin typeface="Roboto Mono"/>
                <a:ea typeface="Roboto Mono"/>
                <a:cs typeface="Roboto Mono"/>
                <a:sym typeface="Roboto Mono"/>
              </a:defRPr>
            </a:lvl2pPr>
            <a:lvl3pPr marL="1371600" marR="0" lvl="2" indent="-368300" algn="ctr" rtl="0">
              <a:lnSpc>
                <a:spcPct val="100000"/>
              </a:lnSpc>
              <a:spcBef>
                <a:spcPts val="0"/>
              </a:spcBef>
              <a:spcAft>
                <a:spcPts val="0"/>
              </a:spcAft>
              <a:buClr>
                <a:schemeClr val="dk2"/>
              </a:buClr>
              <a:buSzPts val="2200"/>
              <a:buFont typeface="Roboto Mono"/>
              <a:buChar char="■"/>
              <a:defRPr sz="2200" b="0" i="0" u="none" strike="noStrike" cap="none">
                <a:solidFill>
                  <a:schemeClr val="dk2"/>
                </a:solidFill>
                <a:latin typeface="Roboto Mono"/>
                <a:ea typeface="Roboto Mono"/>
                <a:cs typeface="Roboto Mono"/>
                <a:sym typeface="Roboto Mono"/>
              </a:defRPr>
            </a:lvl3pPr>
            <a:lvl4pPr marL="1828800" marR="0" lvl="3" indent="-368300" algn="ctr" rtl="0">
              <a:lnSpc>
                <a:spcPct val="100000"/>
              </a:lnSpc>
              <a:spcBef>
                <a:spcPts val="0"/>
              </a:spcBef>
              <a:spcAft>
                <a:spcPts val="0"/>
              </a:spcAft>
              <a:buClr>
                <a:schemeClr val="dk2"/>
              </a:buClr>
              <a:buSzPts val="2200"/>
              <a:buFont typeface="Roboto Mono"/>
              <a:buChar char="●"/>
              <a:defRPr sz="2200" b="0" i="0" u="none" strike="noStrike" cap="none">
                <a:solidFill>
                  <a:schemeClr val="dk2"/>
                </a:solidFill>
                <a:latin typeface="Roboto Mono"/>
                <a:ea typeface="Roboto Mono"/>
                <a:cs typeface="Roboto Mono"/>
                <a:sym typeface="Roboto Mono"/>
              </a:defRPr>
            </a:lvl4pPr>
            <a:lvl5pPr marL="2286000" marR="0" lvl="4" indent="-368300" algn="ctr" rtl="0">
              <a:lnSpc>
                <a:spcPct val="100000"/>
              </a:lnSpc>
              <a:spcBef>
                <a:spcPts val="0"/>
              </a:spcBef>
              <a:spcAft>
                <a:spcPts val="0"/>
              </a:spcAft>
              <a:buClr>
                <a:schemeClr val="dk2"/>
              </a:buClr>
              <a:buSzPts val="2200"/>
              <a:buFont typeface="Roboto Mono"/>
              <a:buChar char="○"/>
              <a:defRPr sz="2200" b="0" i="0" u="none" strike="noStrike" cap="none">
                <a:solidFill>
                  <a:schemeClr val="dk2"/>
                </a:solidFill>
                <a:latin typeface="Roboto Mono"/>
                <a:ea typeface="Roboto Mono"/>
                <a:cs typeface="Roboto Mono"/>
                <a:sym typeface="Roboto Mono"/>
              </a:defRPr>
            </a:lvl5pPr>
            <a:lvl6pPr marL="2743200" marR="0" lvl="5" indent="-368300" algn="ctr" rtl="0">
              <a:lnSpc>
                <a:spcPct val="100000"/>
              </a:lnSpc>
              <a:spcBef>
                <a:spcPts val="0"/>
              </a:spcBef>
              <a:spcAft>
                <a:spcPts val="0"/>
              </a:spcAft>
              <a:buClr>
                <a:schemeClr val="dk2"/>
              </a:buClr>
              <a:buSzPts val="2200"/>
              <a:buFont typeface="Roboto Mono"/>
              <a:buChar char="■"/>
              <a:defRPr sz="2200" b="0" i="0" u="none" strike="noStrike" cap="none">
                <a:solidFill>
                  <a:schemeClr val="dk2"/>
                </a:solidFill>
                <a:latin typeface="Roboto Mono"/>
                <a:ea typeface="Roboto Mono"/>
                <a:cs typeface="Roboto Mono"/>
                <a:sym typeface="Roboto Mono"/>
              </a:defRPr>
            </a:lvl6pPr>
            <a:lvl7pPr marL="3200400" marR="0" lvl="6" indent="-368300" algn="ctr" rtl="0">
              <a:lnSpc>
                <a:spcPct val="100000"/>
              </a:lnSpc>
              <a:spcBef>
                <a:spcPts val="0"/>
              </a:spcBef>
              <a:spcAft>
                <a:spcPts val="0"/>
              </a:spcAft>
              <a:buClr>
                <a:schemeClr val="dk2"/>
              </a:buClr>
              <a:buSzPts val="2200"/>
              <a:buFont typeface="Roboto Mono"/>
              <a:buChar char="●"/>
              <a:defRPr sz="2200" b="0" i="0" u="none" strike="noStrike" cap="none">
                <a:solidFill>
                  <a:schemeClr val="dk2"/>
                </a:solidFill>
                <a:latin typeface="Roboto Mono"/>
                <a:ea typeface="Roboto Mono"/>
                <a:cs typeface="Roboto Mono"/>
                <a:sym typeface="Roboto Mono"/>
              </a:defRPr>
            </a:lvl7pPr>
            <a:lvl8pPr marL="3657600" marR="0" lvl="7" indent="-368300" algn="ctr" rtl="0">
              <a:lnSpc>
                <a:spcPct val="100000"/>
              </a:lnSpc>
              <a:spcBef>
                <a:spcPts val="0"/>
              </a:spcBef>
              <a:spcAft>
                <a:spcPts val="0"/>
              </a:spcAft>
              <a:buClr>
                <a:schemeClr val="dk2"/>
              </a:buClr>
              <a:buSzPts val="2200"/>
              <a:buFont typeface="Roboto Mono"/>
              <a:buChar char="○"/>
              <a:defRPr sz="2200" b="0" i="0" u="none" strike="noStrike" cap="none">
                <a:solidFill>
                  <a:schemeClr val="dk2"/>
                </a:solidFill>
                <a:latin typeface="Roboto Mono"/>
                <a:ea typeface="Roboto Mono"/>
                <a:cs typeface="Roboto Mono"/>
                <a:sym typeface="Roboto Mono"/>
              </a:defRPr>
            </a:lvl8pPr>
            <a:lvl9pPr marL="4114800" marR="0" lvl="8" indent="-368300" algn="ctr" rtl="0">
              <a:lnSpc>
                <a:spcPct val="100000"/>
              </a:lnSpc>
              <a:spcBef>
                <a:spcPts val="0"/>
              </a:spcBef>
              <a:spcAft>
                <a:spcPts val="0"/>
              </a:spcAft>
              <a:buClr>
                <a:schemeClr val="dk2"/>
              </a:buClr>
              <a:buSzPts val="2200"/>
              <a:buFont typeface="Roboto Mono"/>
              <a:buChar char="■"/>
              <a:defRPr sz="2200" b="0" i="0" u="none" strike="noStrike" cap="none">
                <a:solidFill>
                  <a:schemeClr val="dk2"/>
                </a:solidFill>
                <a:latin typeface="Roboto Mono"/>
                <a:ea typeface="Roboto Mono"/>
                <a:cs typeface="Roboto Mono"/>
                <a:sym typeface="Roboto Mono"/>
              </a:defRPr>
            </a:lvl9pPr>
          </a:lstStyle>
          <a:p>
            <a:pPr marL="0" indent="0">
              <a:buFont typeface="Roboto Mono"/>
              <a:buNone/>
            </a:pPr>
            <a:r>
              <a:rPr lang="en-HK" dirty="0">
                <a:solidFill>
                  <a:schemeClr val="lt2"/>
                </a:solidFill>
                <a:highlight>
                  <a:schemeClr val="accent3"/>
                </a:highlight>
              </a:rPr>
              <a:t>Different sizes</a:t>
            </a:r>
            <a:endParaRPr lang="en-HK" dirty="0"/>
          </a:p>
        </p:txBody>
      </p:sp>
      <p:pic>
        <p:nvPicPr>
          <p:cNvPr id="8" name="Picture 7">
            <a:extLst>
              <a:ext uri="{FF2B5EF4-FFF2-40B4-BE49-F238E27FC236}">
                <a16:creationId xmlns:a16="http://schemas.microsoft.com/office/drawing/2014/main" id="{B31D18C0-E7F2-9B01-9F45-8344BA2E34D7}"/>
              </a:ext>
            </a:extLst>
          </p:cNvPr>
          <p:cNvPicPr>
            <a:picLocks noChangeAspect="1"/>
          </p:cNvPicPr>
          <p:nvPr/>
        </p:nvPicPr>
        <p:blipFill>
          <a:blip r:embed="rId5"/>
          <a:stretch>
            <a:fillRect/>
          </a:stretch>
        </p:blipFill>
        <p:spPr>
          <a:xfrm>
            <a:off x="8400041" y="2293543"/>
            <a:ext cx="3082517" cy="3095396"/>
          </a:xfrm>
          <a:prstGeom prst="rect">
            <a:avLst/>
          </a:prstGeom>
        </p:spPr>
      </p:pic>
      <p:sp>
        <p:nvSpPr>
          <p:cNvPr id="20" name="Google Shape;665;p37">
            <a:extLst>
              <a:ext uri="{FF2B5EF4-FFF2-40B4-BE49-F238E27FC236}">
                <a16:creationId xmlns:a16="http://schemas.microsoft.com/office/drawing/2014/main" id="{20BD6F96-201A-32AD-6123-CCAD537640F6}"/>
              </a:ext>
            </a:extLst>
          </p:cNvPr>
          <p:cNvSpPr txBox="1">
            <a:spLocks/>
          </p:cNvSpPr>
          <p:nvPr/>
        </p:nvSpPr>
        <p:spPr>
          <a:xfrm>
            <a:off x="8400041" y="4157663"/>
            <a:ext cx="2882400" cy="121071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68300" algn="ctr" rtl="0">
              <a:lnSpc>
                <a:spcPct val="100000"/>
              </a:lnSpc>
              <a:spcBef>
                <a:spcPts val="0"/>
              </a:spcBef>
              <a:spcAft>
                <a:spcPts val="0"/>
              </a:spcAft>
              <a:buClr>
                <a:schemeClr val="dk2"/>
              </a:buClr>
              <a:buSzPts val="2200"/>
              <a:buFont typeface="Roboto Mono"/>
              <a:buChar char="●"/>
              <a:defRPr sz="2200" b="0" i="0" u="none" strike="noStrike" cap="none">
                <a:solidFill>
                  <a:schemeClr val="dk2"/>
                </a:solidFill>
                <a:latin typeface="Roboto Mono"/>
                <a:ea typeface="Roboto Mono"/>
                <a:cs typeface="Roboto Mono"/>
                <a:sym typeface="Roboto Mono"/>
              </a:defRPr>
            </a:lvl1pPr>
            <a:lvl2pPr marL="914400" marR="0" lvl="1" indent="-368300" algn="ctr" rtl="0">
              <a:lnSpc>
                <a:spcPct val="100000"/>
              </a:lnSpc>
              <a:spcBef>
                <a:spcPts val="0"/>
              </a:spcBef>
              <a:spcAft>
                <a:spcPts val="0"/>
              </a:spcAft>
              <a:buClr>
                <a:schemeClr val="dk2"/>
              </a:buClr>
              <a:buSzPts val="2200"/>
              <a:buFont typeface="Roboto Mono"/>
              <a:buChar char="○"/>
              <a:defRPr sz="2200" b="0" i="0" u="none" strike="noStrike" cap="none">
                <a:solidFill>
                  <a:schemeClr val="dk2"/>
                </a:solidFill>
                <a:latin typeface="Roboto Mono"/>
                <a:ea typeface="Roboto Mono"/>
                <a:cs typeface="Roboto Mono"/>
                <a:sym typeface="Roboto Mono"/>
              </a:defRPr>
            </a:lvl2pPr>
            <a:lvl3pPr marL="1371600" marR="0" lvl="2" indent="-368300" algn="ctr" rtl="0">
              <a:lnSpc>
                <a:spcPct val="100000"/>
              </a:lnSpc>
              <a:spcBef>
                <a:spcPts val="0"/>
              </a:spcBef>
              <a:spcAft>
                <a:spcPts val="0"/>
              </a:spcAft>
              <a:buClr>
                <a:schemeClr val="dk2"/>
              </a:buClr>
              <a:buSzPts val="2200"/>
              <a:buFont typeface="Roboto Mono"/>
              <a:buChar char="■"/>
              <a:defRPr sz="2200" b="0" i="0" u="none" strike="noStrike" cap="none">
                <a:solidFill>
                  <a:schemeClr val="dk2"/>
                </a:solidFill>
                <a:latin typeface="Roboto Mono"/>
                <a:ea typeface="Roboto Mono"/>
                <a:cs typeface="Roboto Mono"/>
                <a:sym typeface="Roboto Mono"/>
              </a:defRPr>
            </a:lvl3pPr>
            <a:lvl4pPr marL="1828800" marR="0" lvl="3" indent="-368300" algn="ctr" rtl="0">
              <a:lnSpc>
                <a:spcPct val="100000"/>
              </a:lnSpc>
              <a:spcBef>
                <a:spcPts val="0"/>
              </a:spcBef>
              <a:spcAft>
                <a:spcPts val="0"/>
              </a:spcAft>
              <a:buClr>
                <a:schemeClr val="dk2"/>
              </a:buClr>
              <a:buSzPts val="2200"/>
              <a:buFont typeface="Roboto Mono"/>
              <a:buChar char="●"/>
              <a:defRPr sz="2200" b="0" i="0" u="none" strike="noStrike" cap="none">
                <a:solidFill>
                  <a:schemeClr val="dk2"/>
                </a:solidFill>
                <a:latin typeface="Roboto Mono"/>
                <a:ea typeface="Roboto Mono"/>
                <a:cs typeface="Roboto Mono"/>
                <a:sym typeface="Roboto Mono"/>
              </a:defRPr>
            </a:lvl4pPr>
            <a:lvl5pPr marL="2286000" marR="0" lvl="4" indent="-368300" algn="ctr" rtl="0">
              <a:lnSpc>
                <a:spcPct val="100000"/>
              </a:lnSpc>
              <a:spcBef>
                <a:spcPts val="0"/>
              </a:spcBef>
              <a:spcAft>
                <a:spcPts val="0"/>
              </a:spcAft>
              <a:buClr>
                <a:schemeClr val="dk2"/>
              </a:buClr>
              <a:buSzPts val="2200"/>
              <a:buFont typeface="Roboto Mono"/>
              <a:buChar char="○"/>
              <a:defRPr sz="2200" b="0" i="0" u="none" strike="noStrike" cap="none">
                <a:solidFill>
                  <a:schemeClr val="dk2"/>
                </a:solidFill>
                <a:latin typeface="Roboto Mono"/>
                <a:ea typeface="Roboto Mono"/>
                <a:cs typeface="Roboto Mono"/>
                <a:sym typeface="Roboto Mono"/>
              </a:defRPr>
            </a:lvl5pPr>
            <a:lvl6pPr marL="2743200" marR="0" lvl="5" indent="-368300" algn="ctr" rtl="0">
              <a:lnSpc>
                <a:spcPct val="100000"/>
              </a:lnSpc>
              <a:spcBef>
                <a:spcPts val="0"/>
              </a:spcBef>
              <a:spcAft>
                <a:spcPts val="0"/>
              </a:spcAft>
              <a:buClr>
                <a:schemeClr val="dk2"/>
              </a:buClr>
              <a:buSzPts val="2200"/>
              <a:buFont typeface="Roboto Mono"/>
              <a:buChar char="■"/>
              <a:defRPr sz="2200" b="0" i="0" u="none" strike="noStrike" cap="none">
                <a:solidFill>
                  <a:schemeClr val="dk2"/>
                </a:solidFill>
                <a:latin typeface="Roboto Mono"/>
                <a:ea typeface="Roboto Mono"/>
                <a:cs typeface="Roboto Mono"/>
                <a:sym typeface="Roboto Mono"/>
              </a:defRPr>
            </a:lvl6pPr>
            <a:lvl7pPr marL="3200400" marR="0" lvl="6" indent="-368300" algn="ctr" rtl="0">
              <a:lnSpc>
                <a:spcPct val="100000"/>
              </a:lnSpc>
              <a:spcBef>
                <a:spcPts val="0"/>
              </a:spcBef>
              <a:spcAft>
                <a:spcPts val="0"/>
              </a:spcAft>
              <a:buClr>
                <a:schemeClr val="dk2"/>
              </a:buClr>
              <a:buSzPts val="2200"/>
              <a:buFont typeface="Roboto Mono"/>
              <a:buChar char="●"/>
              <a:defRPr sz="2200" b="0" i="0" u="none" strike="noStrike" cap="none">
                <a:solidFill>
                  <a:schemeClr val="dk2"/>
                </a:solidFill>
                <a:latin typeface="Roboto Mono"/>
                <a:ea typeface="Roboto Mono"/>
                <a:cs typeface="Roboto Mono"/>
                <a:sym typeface="Roboto Mono"/>
              </a:defRPr>
            </a:lvl7pPr>
            <a:lvl8pPr marL="3657600" marR="0" lvl="7" indent="-368300" algn="ctr" rtl="0">
              <a:lnSpc>
                <a:spcPct val="100000"/>
              </a:lnSpc>
              <a:spcBef>
                <a:spcPts val="0"/>
              </a:spcBef>
              <a:spcAft>
                <a:spcPts val="0"/>
              </a:spcAft>
              <a:buClr>
                <a:schemeClr val="dk2"/>
              </a:buClr>
              <a:buSzPts val="2200"/>
              <a:buFont typeface="Roboto Mono"/>
              <a:buChar char="○"/>
              <a:defRPr sz="2200" b="0" i="0" u="none" strike="noStrike" cap="none">
                <a:solidFill>
                  <a:schemeClr val="dk2"/>
                </a:solidFill>
                <a:latin typeface="Roboto Mono"/>
                <a:ea typeface="Roboto Mono"/>
                <a:cs typeface="Roboto Mono"/>
                <a:sym typeface="Roboto Mono"/>
              </a:defRPr>
            </a:lvl8pPr>
            <a:lvl9pPr marL="4114800" marR="0" lvl="8" indent="-368300" algn="ctr" rtl="0">
              <a:lnSpc>
                <a:spcPct val="100000"/>
              </a:lnSpc>
              <a:spcBef>
                <a:spcPts val="0"/>
              </a:spcBef>
              <a:spcAft>
                <a:spcPts val="0"/>
              </a:spcAft>
              <a:buClr>
                <a:schemeClr val="dk2"/>
              </a:buClr>
              <a:buSzPts val="2200"/>
              <a:buFont typeface="Roboto Mono"/>
              <a:buChar char="■"/>
              <a:defRPr sz="2200" b="0" i="0" u="none" strike="noStrike" cap="none">
                <a:solidFill>
                  <a:schemeClr val="dk2"/>
                </a:solidFill>
                <a:latin typeface="Roboto Mono"/>
                <a:ea typeface="Roboto Mono"/>
                <a:cs typeface="Roboto Mono"/>
                <a:sym typeface="Roboto Mono"/>
              </a:defRPr>
            </a:lvl9pPr>
          </a:lstStyle>
          <a:p>
            <a:pPr marL="0" indent="0">
              <a:buFont typeface="Roboto Mono"/>
              <a:buNone/>
            </a:pPr>
            <a:r>
              <a:rPr lang="en-HK" dirty="0">
                <a:solidFill>
                  <a:schemeClr val="lt2"/>
                </a:solidFill>
                <a:highlight>
                  <a:schemeClr val="accent3"/>
                </a:highlight>
              </a:rPr>
              <a:t>File names can’t be used as ‘ID’</a:t>
            </a:r>
            <a:endParaRPr lang="en-HK" dirty="0"/>
          </a:p>
        </p:txBody>
      </p:sp>
      <p:sp>
        <p:nvSpPr>
          <p:cNvPr id="2" name="Rectangle 1">
            <a:extLst>
              <a:ext uri="{FF2B5EF4-FFF2-40B4-BE49-F238E27FC236}">
                <a16:creationId xmlns:a16="http://schemas.microsoft.com/office/drawing/2014/main" id="{BA4A4F29-36A8-A568-6EC8-8E33A81D88BB}"/>
              </a:ext>
            </a:extLst>
          </p:cNvPr>
          <p:cNvSpPr/>
          <p:nvPr/>
        </p:nvSpPr>
        <p:spPr>
          <a:xfrm>
            <a:off x="35213" y="5305840"/>
            <a:ext cx="189376" cy="1520076"/>
          </a:xfrm>
          <a:prstGeom prst="rect">
            <a:avLst/>
          </a:prstGeom>
          <a:solidFill>
            <a:srgbClr val="FFF1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67"/>
        <p:cNvGrpSpPr/>
        <p:nvPr/>
      </p:nvGrpSpPr>
      <p:grpSpPr>
        <a:xfrm>
          <a:off x="0" y="0"/>
          <a:ext cx="0" cy="0"/>
          <a:chOff x="0" y="0"/>
          <a:chExt cx="0" cy="0"/>
        </a:xfrm>
      </p:grpSpPr>
      <p:sp>
        <p:nvSpPr>
          <p:cNvPr id="568" name="Google Shape;568;p32"/>
          <p:cNvSpPr txBox="1">
            <a:spLocks noGrp="1"/>
          </p:cNvSpPr>
          <p:nvPr>
            <p:ph type="body" idx="1"/>
          </p:nvPr>
        </p:nvSpPr>
        <p:spPr>
          <a:xfrm>
            <a:off x="4897138" y="3766738"/>
            <a:ext cx="6323400" cy="7635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dirty="0"/>
              <a:t>Steps to make the dataset workable</a:t>
            </a:r>
            <a:endParaRPr dirty="0"/>
          </a:p>
        </p:txBody>
      </p:sp>
      <p:sp>
        <p:nvSpPr>
          <p:cNvPr id="569" name="Google Shape;569;p32"/>
          <p:cNvSpPr txBox="1">
            <a:spLocks noGrp="1"/>
          </p:cNvSpPr>
          <p:nvPr>
            <p:ph type="title"/>
          </p:nvPr>
        </p:nvSpPr>
        <p:spPr>
          <a:xfrm>
            <a:off x="4897138" y="1700638"/>
            <a:ext cx="7294862" cy="20661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dirty="0"/>
              <a:t>Moving on to pre</a:t>
            </a:r>
            <a:r>
              <a:rPr lang="en" dirty="0">
                <a:solidFill>
                  <a:schemeClr val="lt2"/>
                </a:solidFill>
                <a:highlight>
                  <a:schemeClr val="accent3"/>
                </a:highlight>
              </a:rPr>
              <a:t>processing</a:t>
            </a:r>
            <a:r>
              <a:rPr lang="en" dirty="0"/>
              <a:t>.</a:t>
            </a:r>
            <a:endParaRPr dirty="0"/>
          </a:p>
        </p:txBody>
      </p:sp>
      <p:sp>
        <p:nvSpPr>
          <p:cNvPr id="570" name="Google Shape;570;p32"/>
          <p:cNvSpPr txBox="1">
            <a:spLocks noGrp="1"/>
          </p:cNvSpPr>
          <p:nvPr>
            <p:ph type="sldNum" idx="12"/>
          </p:nvPr>
        </p:nvSpPr>
        <p:spPr>
          <a:xfrm>
            <a:off x="11409045" y="6333134"/>
            <a:ext cx="731700" cy="525000"/>
          </a:xfrm>
          <a:prstGeom prst="rect">
            <a:avLst/>
          </a:prstGeom>
        </p:spPr>
        <p:txBody>
          <a:bodyPr spcFirstLastPara="1" wrap="square" lIns="121900" tIns="121900" rIns="121900" bIns="121900" anchor="t" anchorCtr="0">
            <a:noAutofit/>
          </a:bodyPr>
          <a:lstStyle/>
          <a:p>
            <a:pPr marL="0" lvl="0" indent="0" algn="r" rtl="0">
              <a:spcBef>
                <a:spcPts val="0"/>
              </a:spcBef>
              <a:spcAft>
                <a:spcPts val="0"/>
              </a:spcAft>
              <a:buNone/>
            </a:pPr>
            <a:fld id="{00000000-1234-1234-1234-123412341234}" type="slidenum">
              <a:rPr lang="en"/>
              <a:t>14</a:t>
            </a:fld>
            <a:endParaRPr/>
          </a:p>
        </p:txBody>
      </p:sp>
      <p:sp>
        <p:nvSpPr>
          <p:cNvPr id="571" name="Google Shape;571;p32"/>
          <p:cNvSpPr/>
          <p:nvPr/>
        </p:nvSpPr>
        <p:spPr>
          <a:xfrm>
            <a:off x="1123863" y="1905046"/>
            <a:ext cx="3149100" cy="3189000"/>
          </a:xfrm>
          <a:prstGeom prst="rect">
            <a:avLst/>
          </a:pr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2"/>
          <p:cNvSpPr/>
          <p:nvPr/>
        </p:nvSpPr>
        <p:spPr>
          <a:xfrm>
            <a:off x="1246006" y="1763973"/>
            <a:ext cx="3149100" cy="3189000"/>
          </a:xfrm>
          <a:prstGeom prst="rect">
            <a:avLst/>
          </a:prstGeom>
          <a:solidFill>
            <a:schemeClr val="lt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32"/>
          <p:cNvSpPr/>
          <p:nvPr/>
        </p:nvSpPr>
        <p:spPr>
          <a:xfrm>
            <a:off x="1634050" y="2559075"/>
            <a:ext cx="2534780" cy="1739849"/>
          </a:xfrm>
          <a:prstGeom prst="rect">
            <a:avLst/>
          </a:prstGeom>
        </p:spPr>
        <p:txBody>
          <a:bodyPr>
            <a:prstTxWarp prst="textPlain">
              <a:avLst/>
            </a:prstTxWarp>
          </a:bodyPr>
          <a:lstStyle/>
          <a:p>
            <a:pPr lvl="0" algn="ctr"/>
            <a:r>
              <a:rPr b="1" i="0" dirty="0">
                <a:ln>
                  <a:noFill/>
                </a:ln>
                <a:solidFill>
                  <a:schemeClr val="dk1"/>
                </a:solidFill>
                <a:latin typeface="Roboto Mono"/>
              </a:rPr>
              <a:t>0</a:t>
            </a:r>
            <a:r>
              <a:rPr lang="en-US" b="1" dirty="0">
                <a:solidFill>
                  <a:schemeClr val="dk1"/>
                </a:solidFill>
                <a:latin typeface="Roboto Mono"/>
              </a:rPr>
              <a:t>4</a:t>
            </a:r>
            <a:endParaRPr b="1" i="0" dirty="0">
              <a:ln>
                <a:noFill/>
              </a:ln>
              <a:solidFill>
                <a:schemeClr val="dk1"/>
              </a:solidFill>
              <a:latin typeface="Roboto Mono"/>
            </a:endParaRPr>
          </a:p>
        </p:txBody>
      </p:sp>
      <p:sp>
        <p:nvSpPr>
          <p:cNvPr id="2" name="Rectangle 1">
            <a:extLst>
              <a:ext uri="{FF2B5EF4-FFF2-40B4-BE49-F238E27FC236}">
                <a16:creationId xmlns:a16="http://schemas.microsoft.com/office/drawing/2014/main" id="{B8A72D46-CCFF-A194-3B7C-F8396CED8B17}"/>
              </a:ext>
            </a:extLst>
          </p:cNvPr>
          <p:cNvSpPr/>
          <p:nvPr/>
        </p:nvSpPr>
        <p:spPr>
          <a:xfrm>
            <a:off x="35213" y="5305840"/>
            <a:ext cx="189376" cy="1520076"/>
          </a:xfrm>
          <a:prstGeom prst="rect">
            <a:avLst/>
          </a:prstGeom>
          <a:solidFill>
            <a:srgbClr val="FFF1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1085951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62"/>
        <p:cNvGrpSpPr/>
        <p:nvPr/>
      </p:nvGrpSpPr>
      <p:grpSpPr>
        <a:xfrm>
          <a:off x="0" y="0"/>
          <a:ext cx="0" cy="0"/>
          <a:chOff x="0" y="0"/>
          <a:chExt cx="0" cy="0"/>
        </a:xfrm>
      </p:grpSpPr>
      <p:sp>
        <p:nvSpPr>
          <p:cNvPr id="663" name="Google Shape;663;p37"/>
          <p:cNvSpPr/>
          <p:nvPr/>
        </p:nvSpPr>
        <p:spPr>
          <a:xfrm>
            <a:off x="1162625" y="1142825"/>
            <a:ext cx="9840000" cy="731400"/>
          </a:xfrm>
          <a:prstGeom prst="roundRect">
            <a:avLst>
              <a:gd name="adj" fmla="val 50000"/>
            </a:avLst>
          </a:prstGeom>
          <a:solidFill>
            <a:schemeClr val="lt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37"/>
          <p:cNvSpPr txBox="1">
            <a:spLocks noGrp="1"/>
          </p:cNvSpPr>
          <p:nvPr>
            <p:ph type="title" idx="2"/>
          </p:nvPr>
        </p:nvSpPr>
        <p:spPr>
          <a:xfrm>
            <a:off x="1669025" y="1126775"/>
            <a:ext cx="8827200" cy="763500"/>
          </a:xfrm>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None/>
            </a:pPr>
            <a:r>
              <a:rPr lang="en" dirty="0"/>
              <a:t>Preprocessing</a:t>
            </a:r>
            <a:endParaRPr dirty="0"/>
          </a:p>
        </p:txBody>
      </p:sp>
      <p:pic>
        <p:nvPicPr>
          <p:cNvPr id="5" name="Picture 4">
            <a:extLst>
              <a:ext uri="{FF2B5EF4-FFF2-40B4-BE49-F238E27FC236}">
                <a16:creationId xmlns:a16="http://schemas.microsoft.com/office/drawing/2014/main" id="{7F754540-87C2-41A3-E7DE-9DEC56899241}"/>
              </a:ext>
            </a:extLst>
          </p:cNvPr>
          <p:cNvPicPr>
            <a:picLocks noChangeAspect="1"/>
          </p:cNvPicPr>
          <p:nvPr/>
        </p:nvPicPr>
        <p:blipFill>
          <a:blip r:embed="rId3"/>
          <a:stretch>
            <a:fillRect/>
          </a:stretch>
        </p:blipFill>
        <p:spPr>
          <a:xfrm>
            <a:off x="932029" y="2413550"/>
            <a:ext cx="2833180" cy="2915686"/>
          </a:xfrm>
          <a:prstGeom prst="rect">
            <a:avLst/>
          </a:prstGeom>
        </p:spPr>
      </p:pic>
      <p:sp>
        <p:nvSpPr>
          <p:cNvPr id="665" name="Google Shape;665;p37"/>
          <p:cNvSpPr txBox="1">
            <a:spLocks noGrp="1"/>
          </p:cNvSpPr>
          <p:nvPr>
            <p:ph type="body" idx="5"/>
          </p:nvPr>
        </p:nvSpPr>
        <p:spPr>
          <a:xfrm>
            <a:off x="817973" y="4444450"/>
            <a:ext cx="2882400" cy="925200"/>
          </a:xfrm>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None/>
            </a:pPr>
            <a:r>
              <a:rPr lang="en" dirty="0">
                <a:solidFill>
                  <a:schemeClr val="lt2"/>
                </a:solidFill>
                <a:highlight>
                  <a:schemeClr val="accent3"/>
                </a:highlight>
              </a:rPr>
              <a:t>Renaming</a:t>
            </a:r>
            <a:endParaRPr dirty="0"/>
          </a:p>
        </p:txBody>
      </p:sp>
      <p:pic>
        <p:nvPicPr>
          <p:cNvPr id="3" name="Picture 2">
            <a:extLst>
              <a:ext uri="{FF2B5EF4-FFF2-40B4-BE49-F238E27FC236}">
                <a16:creationId xmlns:a16="http://schemas.microsoft.com/office/drawing/2014/main" id="{F5EC285B-2870-45F7-6B0D-DC4C0AC6E34B}"/>
              </a:ext>
            </a:extLst>
          </p:cNvPr>
          <p:cNvPicPr>
            <a:picLocks noChangeAspect="1"/>
          </p:cNvPicPr>
          <p:nvPr/>
        </p:nvPicPr>
        <p:blipFill>
          <a:blip r:embed="rId4"/>
          <a:stretch>
            <a:fillRect/>
          </a:stretch>
        </p:blipFill>
        <p:spPr>
          <a:xfrm>
            <a:off x="4891459" y="2336406"/>
            <a:ext cx="2576591" cy="3091909"/>
          </a:xfrm>
          <a:prstGeom prst="rect">
            <a:avLst/>
          </a:prstGeom>
        </p:spPr>
      </p:pic>
      <p:sp>
        <p:nvSpPr>
          <p:cNvPr id="12" name="Google Shape;665;p37">
            <a:extLst>
              <a:ext uri="{FF2B5EF4-FFF2-40B4-BE49-F238E27FC236}">
                <a16:creationId xmlns:a16="http://schemas.microsoft.com/office/drawing/2014/main" id="{4E899019-2E18-8FF6-BD1B-2283A552CFB7}"/>
              </a:ext>
            </a:extLst>
          </p:cNvPr>
          <p:cNvSpPr txBox="1">
            <a:spLocks/>
          </p:cNvSpPr>
          <p:nvPr/>
        </p:nvSpPr>
        <p:spPr>
          <a:xfrm>
            <a:off x="4641425" y="4444450"/>
            <a:ext cx="2882400" cy="9252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68300" algn="ctr" rtl="0">
              <a:lnSpc>
                <a:spcPct val="100000"/>
              </a:lnSpc>
              <a:spcBef>
                <a:spcPts val="0"/>
              </a:spcBef>
              <a:spcAft>
                <a:spcPts val="0"/>
              </a:spcAft>
              <a:buClr>
                <a:schemeClr val="dk2"/>
              </a:buClr>
              <a:buSzPts val="2200"/>
              <a:buFont typeface="Roboto Mono"/>
              <a:buChar char="●"/>
              <a:defRPr sz="2200" b="0" i="0" u="none" strike="noStrike" cap="none">
                <a:solidFill>
                  <a:schemeClr val="dk2"/>
                </a:solidFill>
                <a:latin typeface="Roboto Mono"/>
                <a:ea typeface="Roboto Mono"/>
                <a:cs typeface="Roboto Mono"/>
                <a:sym typeface="Roboto Mono"/>
              </a:defRPr>
            </a:lvl1pPr>
            <a:lvl2pPr marL="914400" marR="0" lvl="1" indent="-368300" algn="ctr" rtl="0">
              <a:lnSpc>
                <a:spcPct val="100000"/>
              </a:lnSpc>
              <a:spcBef>
                <a:spcPts val="0"/>
              </a:spcBef>
              <a:spcAft>
                <a:spcPts val="0"/>
              </a:spcAft>
              <a:buClr>
                <a:schemeClr val="dk2"/>
              </a:buClr>
              <a:buSzPts val="2200"/>
              <a:buFont typeface="Roboto Mono"/>
              <a:buChar char="○"/>
              <a:defRPr sz="2200" b="0" i="0" u="none" strike="noStrike" cap="none">
                <a:solidFill>
                  <a:schemeClr val="dk2"/>
                </a:solidFill>
                <a:latin typeface="Roboto Mono"/>
                <a:ea typeface="Roboto Mono"/>
                <a:cs typeface="Roboto Mono"/>
                <a:sym typeface="Roboto Mono"/>
              </a:defRPr>
            </a:lvl2pPr>
            <a:lvl3pPr marL="1371600" marR="0" lvl="2" indent="-368300" algn="ctr" rtl="0">
              <a:lnSpc>
                <a:spcPct val="100000"/>
              </a:lnSpc>
              <a:spcBef>
                <a:spcPts val="0"/>
              </a:spcBef>
              <a:spcAft>
                <a:spcPts val="0"/>
              </a:spcAft>
              <a:buClr>
                <a:schemeClr val="dk2"/>
              </a:buClr>
              <a:buSzPts val="2200"/>
              <a:buFont typeface="Roboto Mono"/>
              <a:buChar char="■"/>
              <a:defRPr sz="2200" b="0" i="0" u="none" strike="noStrike" cap="none">
                <a:solidFill>
                  <a:schemeClr val="dk2"/>
                </a:solidFill>
                <a:latin typeface="Roboto Mono"/>
                <a:ea typeface="Roboto Mono"/>
                <a:cs typeface="Roboto Mono"/>
                <a:sym typeface="Roboto Mono"/>
              </a:defRPr>
            </a:lvl3pPr>
            <a:lvl4pPr marL="1828800" marR="0" lvl="3" indent="-368300" algn="ctr" rtl="0">
              <a:lnSpc>
                <a:spcPct val="100000"/>
              </a:lnSpc>
              <a:spcBef>
                <a:spcPts val="0"/>
              </a:spcBef>
              <a:spcAft>
                <a:spcPts val="0"/>
              </a:spcAft>
              <a:buClr>
                <a:schemeClr val="dk2"/>
              </a:buClr>
              <a:buSzPts val="2200"/>
              <a:buFont typeface="Roboto Mono"/>
              <a:buChar char="●"/>
              <a:defRPr sz="2200" b="0" i="0" u="none" strike="noStrike" cap="none">
                <a:solidFill>
                  <a:schemeClr val="dk2"/>
                </a:solidFill>
                <a:latin typeface="Roboto Mono"/>
                <a:ea typeface="Roboto Mono"/>
                <a:cs typeface="Roboto Mono"/>
                <a:sym typeface="Roboto Mono"/>
              </a:defRPr>
            </a:lvl4pPr>
            <a:lvl5pPr marL="2286000" marR="0" lvl="4" indent="-368300" algn="ctr" rtl="0">
              <a:lnSpc>
                <a:spcPct val="100000"/>
              </a:lnSpc>
              <a:spcBef>
                <a:spcPts val="0"/>
              </a:spcBef>
              <a:spcAft>
                <a:spcPts val="0"/>
              </a:spcAft>
              <a:buClr>
                <a:schemeClr val="dk2"/>
              </a:buClr>
              <a:buSzPts val="2200"/>
              <a:buFont typeface="Roboto Mono"/>
              <a:buChar char="○"/>
              <a:defRPr sz="2200" b="0" i="0" u="none" strike="noStrike" cap="none">
                <a:solidFill>
                  <a:schemeClr val="dk2"/>
                </a:solidFill>
                <a:latin typeface="Roboto Mono"/>
                <a:ea typeface="Roboto Mono"/>
                <a:cs typeface="Roboto Mono"/>
                <a:sym typeface="Roboto Mono"/>
              </a:defRPr>
            </a:lvl5pPr>
            <a:lvl6pPr marL="2743200" marR="0" lvl="5" indent="-368300" algn="ctr" rtl="0">
              <a:lnSpc>
                <a:spcPct val="100000"/>
              </a:lnSpc>
              <a:spcBef>
                <a:spcPts val="0"/>
              </a:spcBef>
              <a:spcAft>
                <a:spcPts val="0"/>
              </a:spcAft>
              <a:buClr>
                <a:schemeClr val="dk2"/>
              </a:buClr>
              <a:buSzPts val="2200"/>
              <a:buFont typeface="Roboto Mono"/>
              <a:buChar char="■"/>
              <a:defRPr sz="2200" b="0" i="0" u="none" strike="noStrike" cap="none">
                <a:solidFill>
                  <a:schemeClr val="dk2"/>
                </a:solidFill>
                <a:latin typeface="Roboto Mono"/>
                <a:ea typeface="Roboto Mono"/>
                <a:cs typeface="Roboto Mono"/>
                <a:sym typeface="Roboto Mono"/>
              </a:defRPr>
            </a:lvl6pPr>
            <a:lvl7pPr marL="3200400" marR="0" lvl="6" indent="-368300" algn="ctr" rtl="0">
              <a:lnSpc>
                <a:spcPct val="100000"/>
              </a:lnSpc>
              <a:spcBef>
                <a:spcPts val="0"/>
              </a:spcBef>
              <a:spcAft>
                <a:spcPts val="0"/>
              </a:spcAft>
              <a:buClr>
                <a:schemeClr val="dk2"/>
              </a:buClr>
              <a:buSzPts val="2200"/>
              <a:buFont typeface="Roboto Mono"/>
              <a:buChar char="●"/>
              <a:defRPr sz="2200" b="0" i="0" u="none" strike="noStrike" cap="none">
                <a:solidFill>
                  <a:schemeClr val="dk2"/>
                </a:solidFill>
                <a:latin typeface="Roboto Mono"/>
                <a:ea typeface="Roboto Mono"/>
                <a:cs typeface="Roboto Mono"/>
                <a:sym typeface="Roboto Mono"/>
              </a:defRPr>
            </a:lvl7pPr>
            <a:lvl8pPr marL="3657600" marR="0" lvl="7" indent="-368300" algn="ctr" rtl="0">
              <a:lnSpc>
                <a:spcPct val="100000"/>
              </a:lnSpc>
              <a:spcBef>
                <a:spcPts val="0"/>
              </a:spcBef>
              <a:spcAft>
                <a:spcPts val="0"/>
              </a:spcAft>
              <a:buClr>
                <a:schemeClr val="dk2"/>
              </a:buClr>
              <a:buSzPts val="2200"/>
              <a:buFont typeface="Roboto Mono"/>
              <a:buChar char="○"/>
              <a:defRPr sz="2200" b="0" i="0" u="none" strike="noStrike" cap="none">
                <a:solidFill>
                  <a:schemeClr val="dk2"/>
                </a:solidFill>
                <a:latin typeface="Roboto Mono"/>
                <a:ea typeface="Roboto Mono"/>
                <a:cs typeface="Roboto Mono"/>
                <a:sym typeface="Roboto Mono"/>
              </a:defRPr>
            </a:lvl8pPr>
            <a:lvl9pPr marL="4114800" marR="0" lvl="8" indent="-368300" algn="ctr" rtl="0">
              <a:lnSpc>
                <a:spcPct val="100000"/>
              </a:lnSpc>
              <a:spcBef>
                <a:spcPts val="0"/>
              </a:spcBef>
              <a:spcAft>
                <a:spcPts val="0"/>
              </a:spcAft>
              <a:buClr>
                <a:schemeClr val="dk2"/>
              </a:buClr>
              <a:buSzPts val="2200"/>
              <a:buFont typeface="Roboto Mono"/>
              <a:buChar char="■"/>
              <a:defRPr sz="2200" b="0" i="0" u="none" strike="noStrike" cap="none">
                <a:solidFill>
                  <a:schemeClr val="dk2"/>
                </a:solidFill>
                <a:latin typeface="Roboto Mono"/>
                <a:ea typeface="Roboto Mono"/>
                <a:cs typeface="Roboto Mono"/>
                <a:sym typeface="Roboto Mono"/>
              </a:defRPr>
            </a:lvl9pPr>
          </a:lstStyle>
          <a:p>
            <a:pPr marL="0" indent="0">
              <a:buFont typeface="Roboto Mono"/>
              <a:buNone/>
            </a:pPr>
            <a:r>
              <a:rPr lang="en-HK" dirty="0">
                <a:solidFill>
                  <a:schemeClr val="lt2"/>
                </a:solidFill>
                <a:highlight>
                  <a:schemeClr val="accent3"/>
                </a:highlight>
              </a:rPr>
              <a:t>Resizing</a:t>
            </a:r>
            <a:endParaRPr lang="en-HK" dirty="0"/>
          </a:p>
        </p:txBody>
      </p:sp>
      <p:sp>
        <p:nvSpPr>
          <p:cNvPr id="671" name="Google Shape;671;p37"/>
          <p:cNvSpPr txBox="1">
            <a:spLocks noGrp="1"/>
          </p:cNvSpPr>
          <p:nvPr>
            <p:ph type="sldNum" idx="12"/>
          </p:nvPr>
        </p:nvSpPr>
        <p:spPr>
          <a:xfrm>
            <a:off x="11409045" y="6333134"/>
            <a:ext cx="731700" cy="525000"/>
          </a:xfrm>
          <a:prstGeom prst="rect">
            <a:avLst/>
          </a:prstGeom>
        </p:spPr>
        <p:txBody>
          <a:bodyPr spcFirstLastPara="1" wrap="square" lIns="121900" tIns="121900" rIns="121900" bIns="121900" anchor="t" anchorCtr="0">
            <a:noAutofit/>
          </a:bodyPr>
          <a:lstStyle/>
          <a:p>
            <a:pPr marL="0" lvl="0" indent="0" algn="r" rtl="0">
              <a:spcBef>
                <a:spcPts val="0"/>
              </a:spcBef>
              <a:spcAft>
                <a:spcPts val="0"/>
              </a:spcAft>
              <a:buNone/>
            </a:pPr>
            <a:fld id="{00000000-1234-1234-1234-123412341234}" type="slidenum">
              <a:rPr lang="en"/>
              <a:t>15</a:t>
            </a:fld>
            <a:endParaRPr/>
          </a:p>
        </p:txBody>
      </p:sp>
      <p:pic>
        <p:nvPicPr>
          <p:cNvPr id="7" name="Picture 6">
            <a:extLst>
              <a:ext uri="{FF2B5EF4-FFF2-40B4-BE49-F238E27FC236}">
                <a16:creationId xmlns:a16="http://schemas.microsoft.com/office/drawing/2014/main" id="{5076DCE6-81E9-BCCF-AFE9-20B8DD38E4B2}"/>
              </a:ext>
            </a:extLst>
          </p:cNvPr>
          <p:cNvPicPr>
            <a:picLocks noChangeAspect="1"/>
          </p:cNvPicPr>
          <p:nvPr/>
        </p:nvPicPr>
        <p:blipFill>
          <a:blip r:embed="rId5"/>
          <a:stretch>
            <a:fillRect/>
          </a:stretch>
        </p:blipFill>
        <p:spPr>
          <a:xfrm>
            <a:off x="9098291" y="2366027"/>
            <a:ext cx="1714500" cy="3048000"/>
          </a:xfrm>
          <a:prstGeom prst="rect">
            <a:avLst/>
          </a:prstGeom>
        </p:spPr>
      </p:pic>
      <p:sp>
        <p:nvSpPr>
          <p:cNvPr id="20" name="Google Shape;665;p37">
            <a:extLst>
              <a:ext uri="{FF2B5EF4-FFF2-40B4-BE49-F238E27FC236}">
                <a16:creationId xmlns:a16="http://schemas.microsoft.com/office/drawing/2014/main" id="{20BD6F96-201A-32AD-6123-CCAD537640F6}"/>
              </a:ext>
            </a:extLst>
          </p:cNvPr>
          <p:cNvSpPr txBox="1">
            <a:spLocks/>
          </p:cNvSpPr>
          <p:nvPr/>
        </p:nvSpPr>
        <p:spPr>
          <a:xfrm>
            <a:off x="8153814" y="4301695"/>
            <a:ext cx="3374854" cy="121071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68300" algn="ctr" rtl="0">
              <a:lnSpc>
                <a:spcPct val="100000"/>
              </a:lnSpc>
              <a:spcBef>
                <a:spcPts val="0"/>
              </a:spcBef>
              <a:spcAft>
                <a:spcPts val="0"/>
              </a:spcAft>
              <a:buClr>
                <a:schemeClr val="dk2"/>
              </a:buClr>
              <a:buSzPts val="2200"/>
              <a:buFont typeface="Roboto Mono"/>
              <a:buChar char="●"/>
              <a:defRPr sz="2200" b="0" i="0" u="none" strike="noStrike" cap="none">
                <a:solidFill>
                  <a:schemeClr val="dk2"/>
                </a:solidFill>
                <a:latin typeface="Roboto Mono"/>
                <a:ea typeface="Roboto Mono"/>
                <a:cs typeface="Roboto Mono"/>
                <a:sym typeface="Roboto Mono"/>
              </a:defRPr>
            </a:lvl1pPr>
            <a:lvl2pPr marL="914400" marR="0" lvl="1" indent="-368300" algn="ctr" rtl="0">
              <a:lnSpc>
                <a:spcPct val="100000"/>
              </a:lnSpc>
              <a:spcBef>
                <a:spcPts val="0"/>
              </a:spcBef>
              <a:spcAft>
                <a:spcPts val="0"/>
              </a:spcAft>
              <a:buClr>
                <a:schemeClr val="dk2"/>
              </a:buClr>
              <a:buSzPts val="2200"/>
              <a:buFont typeface="Roboto Mono"/>
              <a:buChar char="○"/>
              <a:defRPr sz="2200" b="0" i="0" u="none" strike="noStrike" cap="none">
                <a:solidFill>
                  <a:schemeClr val="dk2"/>
                </a:solidFill>
                <a:latin typeface="Roboto Mono"/>
                <a:ea typeface="Roboto Mono"/>
                <a:cs typeface="Roboto Mono"/>
                <a:sym typeface="Roboto Mono"/>
              </a:defRPr>
            </a:lvl2pPr>
            <a:lvl3pPr marL="1371600" marR="0" lvl="2" indent="-368300" algn="ctr" rtl="0">
              <a:lnSpc>
                <a:spcPct val="100000"/>
              </a:lnSpc>
              <a:spcBef>
                <a:spcPts val="0"/>
              </a:spcBef>
              <a:spcAft>
                <a:spcPts val="0"/>
              </a:spcAft>
              <a:buClr>
                <a:schemeClr val="dk2"/>
              </a:buClr>
              <a:buSzPts val="2200"/>
              <a:buFont typeface="Roboto Mono"/>
              <a:buChar char="■"/>
              <a:defRPr sz="2200" b="0" i="0" u="none" strike="noStrike" cap="none">
                <a:solidFill>
                  <a:schemeClr val="dk2"/>
                </a:solidFill>
                <a:latin typeface="Roboto Mono"/>
                <a:ea typeface="Roboto Mono"/>
                <a:cs typeface="Roboto Mono"/>
                <a:sym typeface="Roboto Mono"/>
              </a:defRPr>
            </a:lvl3pPr>
            <a:lvl4pPr marL="1828800" marR="0" lvl="3" indent="-368300" algn="ctr" rtl="0">
              <a:lnSpc>
                <a:spcPct val="100000"/>
              </a:lnSpc>
              <a:spcBef>
                <a:spcPts val="0"/>
              </a:spcBef>
              <a:spcAft>
                <a:spcPts val="0"/>
              </a:spcAft>
              <a:buClr>
                <a:schemeClr val="dk2"/>
              </a:buClr>
              <a:buSzPts val="2200"/>
              <a:buFont typeface="Roboto Mono"/>
              <a:buChar char="●"/>
              <a:defRPr sz="2200" b="0" i="0" u="none" strike="noStrike" cap="none">
                <a:solidFill>
                  <a:schemeClr val="dk2"/>
                </a:solidFill>
                <a:latin typeface="Roboto Mono"/>
                <a:ea typeface="Roboto Mono"/>
                <a:cs typeface="Roboto Mono"/>
                <a:sym typeface="Roboto Mono"/>
              </a:defRPr>
            </a:lvl4pPr>
            <a:lvl5pPr marL="2286000" marR="0" lvl="4" indent="-368300" algn="ctr" rtl="0">
              <a:lnSpc>
                <a:spcPct val="100000"/>
              </a:lnSpc>
              <a:spcBef>
                <a:spcPts val="0"/>
              </a:spcBef>
              <a:spcAft>
                <a:spcPts val="0"/>
              </a:spcAft>
              <a:buClr>
                <a:schemeClr val="dk2"/>
              </a:buClr>
              <a:buSzPts val="2200"/>
              <a:buFont typeface="Roboto Mono"/>
              <a:buChar char="○"/>
              <a:defRPr sz="2200" b="0" i="0" u="none" strike="noStrike" cap="none">
                <a:solidFill>
                  <a:schemeClr val="dk2"/>
                </a:solidFill>
                <a:latin typeface="Roboto Mono"/>
                <a:ea typeface="Roboto Mono"/>
                <a:cs typeface="Roboto Mono"/>
                <a:sym typeface="Roboto Mono"/>
              </a:defRPr>
            </a:lvl5pPr>
            <a:lvl6pPr marL="2743200" marR="0" lvl="5" indent="-368300" algn="ctr" rtl="0">
              <a:lnSpc>
                <a:spcPct val="100000"/>
              </a:lnSpc>
              <a:spcBef>
                <a:spcPts val="0"/>
              </a:spcBef>
              <a:spcAft>
                <a:spcPts val="0"/>
              </a:spcAft>
              <a:buClr>
                <a:schemeClr val="dk2"/>
              </a:buClr>
              <a:buSzPts val="2200"/>
              <a:buFont typeface="Roboto Mono"/>
              <a:buChar char="■"/>
              <a:defRPr sz="2200" b="0" i="0" u="none" strike="noStrike" cap="none">
                <a:solidFill>
                  <a:schemeClr val="dk2"/>
                </a:solidFill>
                <a:latin typeface="Roboto Mono"/>
                <a:ea typeface="Roboto Mono"/>
                <a:cs typeface="Roboto Mono"/>
                <a:sym typeface="Roboto Mono"/>
              </a:defRPr>
            </a:lvl6pPr>
            <a:lvl7pPr marL="3200400" marR="0" lvl="6" indent="-368300" algn="ctr" rtl="0">
              <a:lnSpc>
                <a:spcPct val="100000"/>
              </a:lnSpc>
              <a:spcBef>
                <a:spcPts val="0"/>
              </a:spcBef>
              <a:spcAft>
                <a:spcPts val="0"/>
              </a:spcAft>
              <a:buClr>
                <a:schemeClr val="dk2"/>
              </a:buClr>
              <a:buSzPts val="2200"/>
              <a:buFont typeface="Roboto Mono"/>
              <a:buChar char="●"/>
              <a:defRPr sz="2200" b="0" i="0" u="none" strike="noStrike" cap="none">
                <a:solidFill>
                  <a:schemeClr val="dk2"/>
                </a:solidFill>
                <a:latin typeface="Roboto Mono"/>
                <a:ea typeface="Roboto Mono"/>
                <a:cs typeface="Roboto Mono"/>
                <a:sym typeface="Roboto Mono"/>
              </a:defRPr>
            </a:lvl7pPr>
            <a:lvl8pPr marL="3657600" marR="0" lvl="7" indent="-368300" algn="ctr" rtl="0">
              <a:lnSpc>
                <a:spcPct val="100000"/>
              </a:lnSpc>
              <a:spcBef>
                <a:spcPts val="0"/>
              </a:spcBef>
              <a:spcAft>
                <a:spcPts val="0"/>
              </a:spcAft>
              <a:buClr>
                <a:schemeClr val="dk2"/>
              </a:buClr>
              <a:buSzPts val="2200"/>
              <a:buFont typeface="Roboto Mono"/>
              <a:buChar char="○"/>
              <a:defRPr sz="2200" b="0" i="0" u="none" strike="noStrike" cap="none">
                <a:solidFill>
                  <a:schemeClr val="dk2"/>
                </a:solidFill>
                <a:latin typeface="Roboto Mono"/>
                <a:ea typeface="Roboto Mono"/>
                <a:cs typeface="Roboto Mono"/>
                <a:sym typeface="Roboto Mono"/>
              </a:defRPr>
            </a:lvl8pPr>
            <a:lvl9pPr marL="4114800" marR="0" lvl="8" indent="-368300" algn="ctr" rtl="0">
              <a:lnSpc>
                <a:spcPct val="100000"/>
              </a:lnSpc>
              <a:spcBef>
                <a:spcPts val="0"/>
              </a:spcBef>
              <a:spcAft>
                <a:spcPts val="0"/>
              </a:spcAft>
              <a:buClr>
                <a:schemeClr val="dk2"/>
              </a:buClr>
              <a:buSzPts val="2200"/>
              <a:buFont typeface="Roboto Mono"/>
              <a:buChar char="■"/>
              <a:defRPr sz="2200" b="0" i="0" u="none" strike="noStrike" cap="none">
                <a:solidFill>
                  <a:schemeClr val="dk2"/>
                </a:solidFill>
                <a:latin typeface="Roboto Mono"/>
                <a:ea typeface="Roboto Mono"/>
                <a:cs typeface="Roboto Mono"/>
                <a:sym typeface="Roboto Mono"/>
              </a:defRPr>
            </a:lvl9pPr>
          </a:lstStyle>
          <a:p>
            <a:pPr marL="0" indent="0">
              <a:buFont typeface="Roboto Mono"/>
              <a:buNone/>
            </a:pPr>
            <a:r>
              <a:rPr lang="en-HK" dirty="0">
                <a:solidFill>
                  <a:schemeClr val="lt2"/>
                </a:solidFill>
                <a:highlight>
                  <a:schemeClr val="accent3"/>
                </a:highlight>
              </a:rPr>
              <a:t>Lessened to 1000 samples each letter</a:t>
            </a:r>
            <a:endParaRPr lang="en-HK" dirty="0"/>
          </a:p>
        </p:txBody>
      </p:sp>
      <p:sp>
        <p:nvSpPr>
          <p:cNvPr id="2" name="Rectangle 1">
            <a:extLst>
              <a:ext uri="{FF2B5EF4-FFF2-40B4-BE49-F238E27FC236}">
                <a16:creationId xmlns:a16="http://schemas.microsoft.com/office/drawing/2014/main" id="{757871CB-D2D9-32A2-2FB4-D9BEBE6F9B4F}"/>
              </a:ext>
            </a:extLst>
          </p:cNvPr>
          <p:cNvSpPr/>
          <p:nvPr/>
        </p:nvSpPr>
        <p:spPr>
          <a:xfrm>
            <a:off x="35213" y="5305840"/>
            <a:ext cx="189376" cy="1520076"/>
          </a:xfrm>
          <a:prstGeom prst="rect">
            <a:avLst/>
          </a:prstGeom>
          <a:solidFill>
            <a:srgbClr val="FFF1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069342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62"/>
        <p:cNvGrpSpPr/>
        <p:nvPr/>
      </p:nvGrpSpPr>
      <p:grpSpPr>
        <a:xfrm>
          <a:off x="0" y="0"/>
          <a:ext cx="0" cy="0"/>
          <a:chOff x="0" y="0"/>
          <a:chExt cx="0" cy="0"/>
        </a:xfrm>
      </p:grpSpPr>
      <p:sp>
        <p:nvSpPr>
          <p:cNvPr id="663" name="Google Shape;663;p37"/>
          <p:cNvSpPr/>
          <p:nvPr/>
        </p:nvSpPr>
        <p:spPr>
          <a:xfrm>
            <a:off x="1162625" y="1142825"/>
            <a:ext cx="9840000" cy="731400"/>
          </a:xfrm>
          <a:prstGeom prst="roundRect">
            <a:avLst>
              <a:gd name="adj" fmla="val 50000"/>
            </a:avLst>
          </a:prstGeom>
          <a:solidFill>
            <a:schemeClr val="lt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37"/>
          <p:cNvSpPr txBox="1">
            <a:spLocks noGrp="1"/>
          </p:cNvSpPr>
          <p:nvPr>
            <p:ph type="title" idx="2"/>
          </p:nvPr>
        </p:nvSpPr>
        <p:spPr>
          <a:xfrm>
            <a:off x="1669025" y="1126775"/>
            <a:ext cx="8827200" cy="763500"/>
          </a:xfrm>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None/>
            </a:pPr>
            <a:r>
              <a:rPr lang="en" dirty="0"/>
              <a:t>Preprocessing</a:t>
            </a:r>
            <a:endParaRPr dirty="0"/>
          </a:p>
        </p:txBody>
      </p:sp>
      <p:pic>
        <p:nvPicPr>
          <p:cNvPr id="3" name="Picture 2">
            <a:extLst>
              <a:ext uri="{FF2B5EF4-FFF2-40B4-BE49-F238E27FC236}">
                <a16:creationId xmlns:a16="http://schemas.microsoft.com/office/drawing/2014/main" id="{D2A495AE-B171-E69D-DA1E-2A925B11BE8A}"/>
              </a:ext>
            </a:extLst>
          </p:cNvPr>
          <p:cNvPicPr>
            <a:picLocks noChangeAspect="1"/>
          </p:cNvPicPr>
          <p:nvPr/>
        </p:nvPicPr>
        <p:blipFill>
          <a:blip r:embed="rId3"/>
          <a:stretch>
            <a:fillRect/>
          </a:stretch>
        </p:blipFill>
        <p:spPr>
          <a:xfrm>
            <a:off x="884991" y="2405467"/>
            <a:ext cx="2957662" cy="2957662"/>
          </a:xfrm>
          <a:prstGeom prst="rect">
            <a:avLst/>
          </a:prstGeom>
        </p:spPr>
      </p:pic>
      <p:sp>
        <p:nvSpPr>
          <p:cNvPr id="665" name="Google Shape;665;p37"/>
          <p:cNvSpPr txBox="1">
            <a:spLocks noGrp="1"/>
          </p:cNvSpPr>
          <p:nvPr>
            <p:ph type="body" idx="5"/>
          </p:nvPr>
        </p:nvSpPr>
        <p:spPr>
          <a:xfrm>
            <a:off x="836865" y="4407844"/>
            <a:ext cx="2870883" cy="998412"/>
          </a:xfrm>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None/>
            </a:pPr>
            <a:r>
              <a:rPr lang="en" dirty="0">
                <a:solidFill>
                  <a:schemeClr val="lt2"/>
                </a:solidFill>
                <a:highlight>
                  <a:schemeClr val="accent3"/>
                </a:highlight>
              </a:rPr>
              <a:t>Made an X, y and ID list</a:t>
            </a:r>
            <a:endParaRPr dirty="0"/>
          </a:p>
        </p:txBody>
      </p:sp>
      <p:pic>
        <p:nvPicPr>
          <p:cNvPr id="6" name="Picture 5">
            <a:extLst>
              <a:ext uri="{FF2B5EF4-FFF2-40B4-BE49-F238E27FC236}">
                <a16:creationId xmlns:a16="http://schemas.microsoft.com/office/drawing/2014/main" id="{B3C15BC4-0535-DC6F-C6D8-56F71BFE9C62}"/>
              </a:ext>
            </a:extLst>
          </p:cNvPr>
          <p:cNvPicPr>
            <a:picLocks noChangeAspect="1"/>
          </p:cNvPicPr>
          <p:nvPr/>
        </p:nvPicPr>
        <p:blipFill>
          <a:blip r:embed="rId4"/>
          <a:stretch>
            <a:fillRect/>
          </a:stretch>
        </p:blipFill>
        <p:spPr>
          <a:xfrm>
            <a:off x="4625383" y="2413550"/>
            <a:ext cx="3074828" cy="2430379"/>
          </a:xfrm>
          <a:prstGeom prst="rect">
            <a:avLst/>
          </a:prstGeom>
        </p:spPr>
      </p:pic>
      <p:sp>
        <p:nvSpPr>
          <p:cNvPr id="12" name="Google Shape;665;p37">
            <a:extLst>
              <a:ext uri="{FF2B5EF4-FFF2-40B4-BE49-F238E27FC236}">
                <a16:creationId xmlns:a16="http://schemas.microsoft.com/office/drawing/2014/main" id="{4E899019-2E18-8FF6-BD1B-2283A552CFB7}"/>
              </a:ext>
            </a:extLst>
          </p:cNvPr>
          <p:cNvSpPr txBox="1">
            <a:spLocks/>
          </p:cNvSpPr>
          <p:nvPr/>
        </p:nvSpPr>
        <p:spPr>
          <a:xfrm>
            <a:off x="4641425" y="4444450"/>
            <a:ext cx="2882400" cy="9252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68300" algn="ctr" rtl="0">
              <a:lnSpc>
                <a:spcPct val="100000"/>
              </a:lnSpc>
              <a:spcBef>
                <a:spcPts val="0"/>
              </a:spcBef>
              <a:spcAft>
                <a:spcPts val="0"/>
              </a:spcAft>
              <a:buClr>
                <a:schemeClr val="dk2"/>
              </a:buClr>
              <a:buSzPts val="2200"/>
              <a:buFont typeface="Roboto Mono"/>
              <a:buChar char="●"/>
              <a:defRPr sz="2200" b="0" i="0" u="none" strike="noStrike" cap="none">
                <a:solidFill>
                  <a:schemeClr val="dk2"/>
                </a:solidFill>
                <a:latin typeface="Roboto Mono"/>
                <a:ea typeface="Roboto Mono"/>
                <a:cs typeface="Roboto Mono"/>
                <a:sym typeface="Roboto Mono"/>
              </a:defRPr>
            </a:lvl1pPr>
            <a:lvl2pPr marL="914400" marR="0" lvl="1" indent="-368300" algn="ctr" rtl="0">
              <a:lnSpc>
                <a:spcPct val="100000"/>
              </a:lnSpc>
              <a:spcBef>
                <a:spcPts val="0"/>
              </a:spcBef>
              <a:spcAft>
                <a:spcPts val="0"/>
              </a:spcAft>
              <a:buClr>
                <a:schemeClr val="dk2"/>
              </a:buClr>
              <a:buSzPts val="2200"/>
              <a:buFont typeface="Roboto Mono"/>
              <a:buChar char="○"/>
              <a:defRPr sz="2200" b="0" i="0" u="none" strike="noStrike" cap="none">
                <a:solidFill>
                  <a:schemeClr val="dk2"/>
                </a:solidFill>
                <a:latin typeface="Roboto Mono"/>
                <a:ea typeface="Roboto Mono"/>
                <a:cs typeface="Roboto Mono"/>
                <a:sym typeface="Roboto Mono"/>
              </a:defRPr>
            </a:lvl2pPr>
            <a:lvl3pPr marL="1371600" marR="0" lvl="2" indent="-368300" algn="ctr" rtl="0">
              <a:lnSpc>
                <a:spcPct val="100000"/>
              </a:lnSpc>
              <a:spcBef>
                <a:spcPts val="0"/>
              </a:spcBef>
              <a:spcAft>
                <a:spcPts val="0"/>
              </a:spcAft>
              <a:buClr>
                <a:schemeClr val="dk2"/>
              </a:buClr>
              <a:buSzPts val="2200"/>
              <a:buFont typeface="Roboto Mono"/>
              <a:buChar char="■"/>
              <a:defRPr sz="2200" b="0" i="0" u="none" strike="noStrike" cap="none">
                <a:solidFill>
                  <a:schemeClr val="dk2"/>
                </a:solidFill>
                <a:latin typeface="Roboto Mono"/>
                <a:ea typeface="Roboto Mono"/>
                <a:cs typeface="Roboto Mono"/>
                <a:sym typeface="Roboto Mono"/>
              </a:defRPr>
            </a:lvl3pPr>
            <a:lvl4pPr marL="1828800" marR="0" lvl="3" indent="-368300" algn="ctr" rtl="0">
              <a:lnSpc>
                <a:spcPct val="100000"/>
              </a:lnSpc>
              <a:spcBef>
                <a:spcPts val="0"/>
              </a:spcBef>
              <a:spcAft>
                <a:spcPts val="0"/>
              </a:spcAft>
              <a:buClr>
                <a:schemeClr val="dk2"/>
              </a:buClr>
              <a:buSzPts val="2200"/>
              <a:buFont typeface="Roboto Mono"/>
              <a:buChar char="●"/>
              <a:defRPr sz="2200" b="0" i="0" u="none" strike="noStrike" cap="none">
                <a:solidFill>
                  <a:schemeClr val="dk2"/>
                </a:solidFill>
                <a:latin typeface="Roboto Mono"/>
                <a:ea typeface="Roboto Mono"/>
                <a:cs typeface="Roboto Mono"/>
                <a:sym typeface="Roboto Mono"/>
              </a:defRPr>
            </a:lvl4pPr>
            <a:lvl5pPr marL="2286000" marR="0" lvl="4" indent="-368300" algn="ctr" rtl="0">
              <a:lnSpc>
                <a:spcPct val="100000"/>
              </a:lnSpc>
              <a:spcBef>
                <a:spcPts val="0"/>
              </a:spcBef>
              <a:spcAft>
                <a:spcPts val="0"/>
              </a:spcAft>
              <a:buClr>
                <a:schemeClr val="dk2"/>
              </a:buClr>
              <a:buSzPts val="2200"/>
              <a:buFont typeface="Roboto Mono"/>
              <a:buChar char="○"/>
              <a:defRPr sz="2200" b="0" i="0" u="none" strike="noStrike" cap="none">
                <a:solidFill>
                  <a:schemeClr val="dk2"/>
                </a:solidFill>
                <a:latin typeface="Roboto Mono"/>
                <a:ea typeface="Roboto Mono"/>
                <a:cs typeface="Roboto Mono"/>
                <a:sym typeface="Roboto Mono"/>
              </a:defRPr>
            </a:lvl5pPr>
            <a:lvl6pPr marL="2743200" marR="0" lvl="5" indent="-368300" algn="ctr" rtl="0">
              <a:lnSpc>
                <a:spcPct val="100000"/>
              </a:lnSpc>
              <a:spcBef>
                <a:spcPts val="0"/>
              </a:spcBef>
              <a:spcAft>
                <a:spcPts val="0"/>
              </a:spcAft>
              <a:buClr>
                <a:schemeClr val="dk2"/>
              </a:buClr>
              <a:buSzPts val="2200"/>
              <a:buFont typeface="Roboto Mono"/>
              <a:buChar char="■"/>
              <a:defRPr sz="2200" b="0" i="0" u="none" strike="noStrike" cap="none">
                <a:solidFill>
                  <a:schemeClr val="dk2"/>
                </a:solidFill>
                <a:latin typeface="Roboto Mono"/>
                <a:ea typeface="Roboto Mono"/>
                <a:cs typeface="Roboto Mono"/>
                <a:sym typeface="Roboto Mono"/>
              </a:defRPr>
            </a:lvl6pPr>
            <a:lvl7pPr marL="3200400" marR="0" lvl="6" indent="-368300" algn="ctr" rtl="0">
              <a:lnSpc>
                <a:spcPct val="100000"/>
              </a:lnSpc>
              <a:spcBef>
                <a:spcPts val="0"/>
              </a:spcBef>
              <a:spcAft>
                <a:spcPts val="0"/>
              </a:spcAft>
              <a:buClr>
                <a:schemeClr val="dk2"/>
              </a:buClr>
              <a:buSzPts val="2200"/>
              <a:buFont typeface="Roboto Mono"/>
              <a:buChar char="●"/>
              <a:defRPr sz="2200" b="0" i="0" u="none" strike="noStrike" cap="none">
                <a:solidFill>
                  <a:schemeClr val="dk2"/>
                </a:solidFill>
                <a:latin typeface="Roboto Mono"/>
                <a:ea typeface="Roboto Mono"/>
                <a:cs typeface="Roboto Mono"/>
                <a:sym typeface="Roboto Mono"/>
              </a:defRPr>
            </a:lvl7pPr>
            <a:lvl8pPr marL="3657600" marR="0" lvl="7" indent="-368300" algn="ctr" rtl="0">
              <a:lnSpc>
                <a:spcPct val="100000"/>
              </a:lnSpc>
              <a:spcBef>
                <a:spcPts val="0"/>
              </a:spcBef>
              <a:spcAft>
                <a:spcPts val="0"/>
              </a:spcAft>
              <a:buClr>
                <a:schemeClr val="dk2"/>
              </a:buClr>
              <a:buSzPts val="2200"/>
              <a:buFont typeface="Roboto Mono"/>
              <a:buChar char="○"/>
              <a:defRPr sz="2200" b="0" i="0" u="none" strike="noStrike" cap="none">
                <a:solidFill>
                  <a:schemeClr val="dk2"/>
                </a:solidFill>
                <a:latin typeface="Roboto Mono"/>
                <a:ea typeface="Roboto Mono"/>
                <a:cs typeface="Roboto Mono"/>
                <a:sym typeface="Roboto Mono"/>
              </a:defRPr>
            </a:lvl8pPr>
            <a:lvl9pPr marL="4114800" marR="0" lvl="8" indent="-368300" algn="ctr" rtl="0">
              <a:lnSpc>
                <a:spcPct val="100000"/>
              </a:lnSpc>
              <a:spcBef>
                <a:spcPts val="0"/>
              </a:spcBef>
              <a:spcAft>
                <a:spcPts val="0"/>
              </a:spcAft>
              <a:buClr>
                <a:schemeClr val="dk2"/>
              </a:buClr>
              <a:buSzPts val="2200"/>
              <a:buFont typeface="Roboto Mono"/>
              <a:buChar char="■"/>
              <a:defRPr sz="2200" b="0" i="0" u="none" strike="noStrike" cap="none">
                <a:solidFill>
                  <a:schemeClr val="dk2"/>
                </a:solidFill>
                <a:latin typeface="Roboto Mono"/>
                <a:ea typeface="Roboto Mono"/>
                <a:cs typeface="Roboto Mono"/>
                <a:sym typeface="Roboto Mono"/>
              </a:defRPr>
            </a:lvl9pPr>
          </a:lstStyle>
          <a:p>
            <a:pPr marL="0" indent="0">
              <a:buFont typeface="Roboto Mono"/>
              <a:buNone/>
            </a:pPr>
            <a:r>
              <a:rPr lang="en-HK" dirty="0">
                <a:solidFill>
                  <a:schemeClr val="lt2"/>
                </a:solidFill>
                <a:highlight>
                  <a:schemeClr val="accent3"/>
                </a:highlight>
              </a:rPr>
              <a:t>Converted to a </a:t>
            </a:r>
            <a:r>
              <a:rPr lang="en-HK" dirty="0" err="1">
                <a:solidFill>
                  <a:schemeClr val="lt2"/>
                </a:solidFill>
                <a:highlight>
                  <a:schemeClr val="accent3"/>
                </a:highlight>
              </a:rPr>
              <a:t>Numpy</a:t>
            </a:r>
            <a:r>
              <a:rPr lang="en-HK" dirty="0">
                <a:solidFill>
                  <a:schemeClr val="lt2"/>
                </a:solidFill>
                <a:highlight>
                  <a:schemeClr val="accent3"/>
                </a:highlight>
              </a:rPr>
              <a:t> Array</a:t>
            </a:r>
            <a:endParaRPr lang="en-HK" dirty="0"/>
          </a:p>
        </p:txBody>
      </p:sp>
      <p:sp>
        <p:nvSpPr>
          <p:cNvPr id="671" name="Google Shape;671;p37"/>
          <p:cNvSpPr txBox="1">
            <a:spLocks noGrp="1"/>
          </p:cNvSpPr>
          <p:nvPr>
            <p:ph type="sldNum" idx="12"/>
          </p:nvPr>
        </p:nvSpPr>
        <p:spPr>
          <a:xfrm>
            <a:off x="11409045" y="6333134"/>
            <a:ext cx="731700" cy="525000"/>
          </a:xfrm>
          <a:prstGeom prst="rect">
            <a:avLst/>
          </a:prstGeom>
        </p:spPr>
        <p:txBody>
          <a:bodyPr spcFirstLastPara="1" wrap="square" lIns="121900" tIns="121900" rIns="121900" bIns="121900" anchor="t" anchorCtr="0">
            <a:noAutofit/>
          </a:bodyPr>
          <a:lstStyle/>
          <a:p>
            <a:pPr marL="0" lvl="0" indent="0" algn="r" rtl="0">
              <a:spcBef>
                <a:spcPts val="0"/>
              </a:spcBef>
              <a:spcAft>
                <a:spcPts val="0"/>
              </a:spcAft>
              <a:buNone/>
            </a:pPr>
            <a:fld id="{00000000-1234-1234-1234-123412341234}" type="slidenum">
              <a:rPr lang="en"/>
              <a:t>16</a:t>
            </a:fld>
            <a:endParaRPr/>
          </a:p>
        </p:txBody>
      </p:sp>
      <p:pic>
        <p:nvPicPr>
          <p:cNvPr id="9" name="Picture 8">
            <a:extLst>
              <a:ext uri="{FF2B5EF4-FFF2-40B4-BE49-F238E27FC236}">
                <a16:creationId xmlns:a16="http://schemas.microsoft.com/office/drawing/2014/main" id="{3D4F5E9B-9A89-A788-66B5-BA87F7F748C7}"/>
              </a:ext>
            </a:extLst>
          </p:cNvPr>
          <p:cNvPicPr>
            <a:picLocks noChangeAspect="1"/>
          </p:cNvPicPr>
          <p:nvPr/>
        </p:nvPicPr>
        <p:blipFill>
          <a:blip r:embed="rId5"/>
          <a:stretch>
            <a:fillRect/>
          </a:stretch>
        </p:blipFill>
        <p:spPr>
          <a:xfrm>
            <a:off x="8450857" y="2413551"/>
            <a:ext cx="2974229" cy="2949578"/>
          </a:xfrm>
          <a:prstGeom prst="rect">
            <a:avLst/>
          </a:prstGeom>
        </p:spPr>
      </p:pic>
      <p:sp>
        <p:nvSpPr>
          <p:cNvPr id="20" name="Google Shape;665;p37">
            <a:extLst>
              <a:ext uri="{FF2B5EF4-FFF2-40B4-BE49-F238E27FC236}">
                <a16:creationId xmlns:a16="http://schemas.microsoft.com/office/drawing/2014/main" id="{20BD6F96-201A-32AD-6123-CCAD537640F6}"/>
              </a:ext>
            </a:extLst>
          </p:cNvPr>
          <p:cNvSpPr txBox="1">
            <a:spLocks/>
          </p:cNvSpPr>
          <p:nvPr/>
        </p:nvSpPr>
        <p:spPr>
          <a:xfrm>
            <a:off x="8153814" y="4513993"/>
            <a:ext cx="3374854" cy="998412"/>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68300" algn="ctr" rtl="0">
              <a:lnSpc>
                <a:spcPct val="100000"/>
              </a:lnSpc>
              <a:spcBef>
                <a:spcPts val="0"/>
              </a:spcBef>
              <a:spcAft>
                <a:spcPts val="0"/>
              </a:spcAft>
              <a:buClr>
                <a:schemeClr val="dk2"/>
              </a:buClr>
              <a:buSzPts val="2200"/>
              <a:buFont typeface="Roboto Mono"/>
              <a:buChar char="●"/>
              <a:defRPr sz="2200" b="0" i="0" u="none" strike="noStrike" cap="none">
                <a:solidFill>
                  <a:schemeClr val="dk2"/>
                </a:solidFill>
                <a:latin typeface="Roboto Mono"/>
                <a:ea typeface="Roboto Mono"/>
                <a:cs typeface="Roboto Mono"/>
                <a:sym typeface="Roboto Mono"/>
              </a:defRPr>
            </a:lvl1pPr>
            <a:lvl2pPr marL="914400" marR="0" lvl="1" indent="-368300" algn="ctr" rtl="0">
              <a:lnSpc>
                <a:spcPct val="100000"/>
              </a:lnSpc>
              <a:spcBef>
                <a:spcPts val="0"/>
              </a:spcBef>
              <a:spcAft>
                <a:spcPts val="0"/>
              </a:spcAft>
              <a:buClr>
                <a:schemeClr val="dk2"/>
              </a:buClr>
              <a:buSzPts val="2200"/>
              <a:buFont typeface="Roboto Mono"/>
              <a:buChar char="○"/>
              <a:defRPr sz="2200" b="0" i="0" u="none" strike="noStrike" cap="none">
                <a:solidFill>
                  <a:schemeClr val="dk2"/>
                </a:solidFill>
                <a:latin typeface="Roboto Mono"/>
                <a:ea typeface="Roboto Mono"/>
                <a:cs typeface="Roboto Mono"/>
                <a:sym typeface="Roboto Mono"/>
              </a:defRPr>
            </a:lvl2pPr>
            <a:lvl3pPr marL="1371600" marR="0" lvl="2" indent="-368300" algn="ctr" rtl="0">
              <a:lnSpc>
                <a:spcPct val="100000"/>
              </a:lnSpc>
              <a:spcBef>
                <a:spcPts val="0"/>
              </a:spcBef>
              <a:spcAft>
                <a:spcPts val="0"/>
              </a:spcAft>
              <a:buClr>
                <a:schemeClr val="dk2"/>
              </a:buClr>
              <a:buSzPts val="2200"/>
              <a:buFont typeface="Roboto Mono"/>
              <a:buChar char="■"/>
              <a:defRPr sz="2200" b="0" i="0" u="none" strike="noStrike" cap="none">
                <a:solidFill>
                  <a:schemeClr val="dk2"/>
                </a:solidFill>
                <a:latin typeface="Roboto Mono"/>
                <a:ea typeface="Roboto Mono"/>
                <a:cs typeface="Roboto Mono"/>
                <a:sym typeface="Roboto Mono"/>
              </a:defRPr>
            </a:lvl3pPr>
            <a:lvl4pPr marL="1828800" marR="0" lvl="3" indent="-368300" algn="ctr" rtl="0">
              <a:lnSpc>
                <a:spcPct val="100000"/>
              </a:lnSpc>
              <a:spcBef>
                <a:spcPts val="0"/>
              </a:spcBef>
              <a:spcAft>
                <a:spcPts val="0"/>
              </a:spcAft>
              <a:buClr>
                <a:schemeClr val="dk2"/>
              </a:buClr>
              <a:buSzPts val="2200"/>
              <a:buFont typeface="Roboto Mono"/>
              <a:buChar char="●"/>
              <a:defRPr sz="2200" b="0" i="0" u="none" strike="noStrike" cap="none">
                <a:solidFill>
                  <a:schemeClr val="dk2"/>
                </a:solidFill>
                <a:latin typeface="Roboto Mono"/>
                <a:ea typeface="Roboto Mono"/>
                <a:cs typeface="Roboto Mono"/>
                <a:sym typeface="Roboto Mono"/>
              </a:defRPr>
            </a:lvl4pPr>
            <a:lvl5pPr marL="2286000" marR="0" lvl="4" indent="-368300" algn="ctr" rtl="0">
              <a:lnSpc>
                <a:spcPct val="100000"/>
              </a:lnSpc>
              <a:spcBef>
                <a:spcPts val="0"/>
              </a:spcBef>
              <a:spcAft>
                <a:spcPts val="0"/>
              </a:spcAft>
              <a:buClr>
                <a:schemeClr val="dk2"/>
              </a:buClr>
              <a:buSzPts val="2200"/>
              <a:buFont typeface="Roboto Mono"/>
              <a:buChar char="○"/>
              <a:defRPr sz="2200" b="0" i="0" u="none" strike="noStrike" cap="none">
                <a:solidFill>
                  <a:schemeClr val="dk2"/>
                </a:solidFill>
                <a:latin typeface="Roboto Mono"/>
                <a:ea typeface="Roboto Mono"/>
                <a:cs typeface="Roboto Mono"/>
                <a:sym typeface="Roboto Mono"/>
              </a:defRPr>
            </a:lvl5pPr>
            <a:lvl6pPr marL="2743200" marR="0" lvl="5" indent="-368300" algn="ctr" rtl="0">
              <a:lnSpc>
                <a:spcPct val="100000"/>
              </a:lnSpc>
              <a:spcBef>
                <a:spcPts val="0"/>
              </a:spcBef>
              <a:spcAft>
                <a:spcPts val="0"/>
              </a:spcAft>
              <a:buClr>
                <a:schemeClr val="dk2"/>
              </a:buClr>
              <a:buSzPts val="2200"/>
              <a:buFont typeface="Roboto Mono"/>
              <a:buChar char="■"/>
              <a:defRPr sz="2200" b="0" i="0" u="none" strike="noStrike" cap="none">
                <a:solidFill>
                  <a:schemeClr val="dk2"/>
                </a:solidFill>
                <a:latin typeface="Roboto Mono"/>
                <a:ea typeface="Roboto Mono"/>
                <a:cs typeface="Roboto Mono"/>
                <a:sym typeface="Roboto Mono"/>
              </a:defRPr>
            </a:lvl6pPr>
            <a:lvl7pPr marL="3200400" marR="0" lvl="6" indent="-368300" algn="ctr" rtl="0">
              <a:lnSpc>
                <a:spcPct val="100000"/>
              </a:lnSpc>
              <a:spcBef>
                <a:spcPts val="0"/>
              </a:spcBef>
              <a:spcAft>
                <a:spcPts val="0"/>
              </a:spcAft>
              <a:buClr>
                <a:schemeClr val="dk2"/>
              </a:buClr>
              <a:buSzPts val="2200"/>
              <a:buFont typeface="Roboto Mono"/>
              <a:buChar char="●"/>
              <a:defRPr sz="2200" b="0" i="0" u="none" strike="noStrike" cap="none">
                <a:solidFill>
                  <a:schemeClr val="dk2"/>
                </a:solidFill>
                <a:latin typeface="Roboto Mono"/>
                <a:ea typeface="Roboto Mono"/>
                <a:cs typeface="Roboto Mono"/>
                <a:sym typeface="Roboto Mono"/>
              </a:defRPr>
            </a:lvl7pPr>
            <a:lvl8pPr marL="3657600" marR="0" lvl="7" indent="-368300" algn="ctr" rtl="0">
              <a:lnSpc>
                <a:spcPct val="100000"/>
              </a:lnSpc>
              <a:spcBef>
                <a:spcPts val="0"/>
              </a:spcBef>
              <a:spcAft>
                <a:spcPts val="0"/>
              </a:spcAft>
              <a:buClr>
                <a:schemeClr val="dk2"/>
              </a:buClr>
              <a:buSzPts val="2200"/>
              <a:buFont typeface="Roboto Mono"/>
              <a:buChar char="○"/>
              <a:defRPr sz="2200" b="0" i="0" u="none" strike="noStrike" cap="none">
                <a:solidFill>
                  <a:schemeClr val="dk2"/>
                </a:solidFill>
                <a:latin typeface="Roboto Mono"/>
                <a:ea typeface="Roboto Mono"/>
                <a:cs typeface="Roboto Mono"/>
                <a:sym typeface="Roboto Mono"/>
              </a:defRPr>
            </a:lvl8pPr>
            <a:lvl9pPr marL="4114800" marR="0" lvl="8" indent="-368300" algn="ctr" rtl="0">
              <a:lnSpc>
                <a:spcPct val="100000"/>
              </a:lnSpc>
              <a:spcBef>
                <a:spcPts val="0"/>
              </a:spcBef>
              <a:spcAft>
                <a:spcPts val="0"/>
              </a:spcAft>
              <a:buClr>
                <a:schemeClr val="dk2"/>
              </a:buClr>
              <a:buSzPts val="2200"/>
              <a:buFont typeface="Roboto Mono"/>
              <a:buChar char="■"/>
              <a:defRPr sz="2200" b="0" i="0" u="none" strike="noStrike" cap="none">
                <a:solidFill>
                  <a:schemeClr val="dk2"/>
                </a:solidFill>
                <a:latin typeface="Roboto Mono"/>
                <a:ea typeface="Roboto Mono"/>
                <a:cs typeface="Roboto Mono"/>
                <a:sym typeface="Roboto Mono"/>
              </a:defRPr>
            </a:lvl9pPr>
          </a:lstStyle>
          <a:p>
            <a:pPr marL="0" indent="0">
              <a:buFont typeface="Roboto Mono"/>
              <a:buNone/>
            </a:pPr>
            <a:r>
              <a:rPr lang="en-HK" dirty="0">
                <a:solidFill>
                  <a:schemeClr val="lt2"/>
                </a:solidFill>
                <a:highlight>
                  <a:schemeClr val="accent3"/>
                </a:highlight>
              </a:rPr>
              <a:t>Save them into .csv file</a:t>
            </a:r>
            <a:endParaRPr lang="en-HK" dirty="0"/>
          </a:p>
        </p:txBody>
      </p:sp>
      <p:sp>
        <p:nvSpPr>
          <p:cNvPr id="10" name="Rectangle 9">
            <a:extLst>
              <a:ext uri="{FF2B5EF4-FFF2-40B4-BE49-F238E27FC236}">
                <a16:creationId xmlns:a16="http://schemas.microsoft.com/office/drawing/2014/main" id="{18788E40-EF92-4996-058C-28345E6AC5B9}"/>
              </a:ext>
            </a:extLst>
          </p:cNvPr>
          <p:cNvSpPr/>
          <p:nvPr/>
        </p:nvSpPr>
        <p:spPr>
          <a:xfrm>
            <a:off x="35213" y="5305840"/>
            <a:ext cx="189376" cy="1520076"/>
          </a:xfrm>
          <a:prstGeom prst="rect">
            <a:avLst/>
          </a:prstGeom>
          <a:solidFill>
            <a:srgbClr val="FFF1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2447211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67"/>
        <p:cNvGrpSpPr/>
        <p:nvPr/>
      </p:nvGrpSpPr>
      <p:grpSpPr>
        <a:xfrm>
          <a:off x="0" y="0"/>
          <a:ext cx="0" cy="0"/>
          <a:chOff x="0" y="0"/>
          <a:chExt cx="0" cy="0"/>
        </a:xfrm>
      </p:grpSpPr>
      <p:sp>
        <p:nvSpPr>
          <p:cNvPr id="568" name="Google Shape;568;p32"/>
          <p:cNvSpPr txBox="1">
            <a:spLocks noGrp="1"/>
          </p:cNvSpPr>
          <p:nvPr>
            <p:ph type="body" idx="1"/>
          </p:nvPr>
        </p:nvSpPr>
        <p:spPr>
          <a:xfrm>
            <a:off x="4897138" y="4189473"/>
            <a:ext cx="6323400" cy="7635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HK" dirty="0"/>
              <a:t>Exploratory Data Analysis</a:t>
            </a:r>
            <a:endParaRPr dirty="0"/>
          </a:p>
        </p:txBody>
      </p:sp>
      <p:sp>
        <p:nvSpPr>
          <p:cNvPr id="569" name="Google Shape;569;p32"/>
          <p:cNvSpPr txBox="1">
            <a:spLocks noGrp="1"/>
          </p:cNvSpPr>
          <p:nvPr>
            <p:ph type="title"/>
          </p:nvPr>
        </p:nvSpPr>
        <p:spPr>
          <a:xfrm>
            <a:off x="4897138" y="1700638"/>
            <a:ext cx="7061500" cy="20661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dirty="0"/>
              <a:t>Let’s talk about the </a:t>
            </a:r>
            <a:r>
              <a:rPr lang="en" dirty="0">
                <a:solidFill>
                  <a:schemeClr val="lt2"/>
                </a:solidFill>
                <a:highlight>
                  <a:schemeClr val="accent3"/>
                </a:highlight>
              </a:rPr>
              <a:t>EDA</a:t>
            </a:r>
            <a:r>
              <a:rPr lang="en" dirty="0"/>
              <a:t> now.</a:t>
            </a:r>
            <a:endParaRPr dirty="0"/>
          </a:p>
        </p:txBody>
      </p:sp>
      <p:sp>
        <p:nvSpPr>
          <p:cNvPr id="570" name="Google Shape;570;p32"/>
          <p:cNvSpPr txBox="1">
            <a:spLocks noGrp="1"/>
          </p:cNvSpPr>
          <p:nvPr>
            <p:ph type="sldNum" idx="12"/>
          </p:nvPr>
        </p:nvSpPr>
        <p:spPr>
          <a:xfrm>
            <a:off x="11409045" y="6333134"/>
            <a:ext cx="731700" cy="525000"/>
          </a:xfrm>
          <a:prstGeom prst="rect">
            <a:avLst/>
          </a:prstGeom>
        </p:spPr>
        <p:txBody>
          <a:bodyPr spcFirstLastPara="1" wrap="square" lIns="121900" tIns="121900" rIns="121900" bIns="121900" anchor="t" anchorCtr="0">
            <a:noAutofit/>
          </a:bodyPr>
          <a:lstStyle/>
          <a:p>
            <a:pPr marL="0" lvl="0" indent="0" algn="r" rtl="0">
              <a:spcBef>
                <a:spcPts val="0"/>
              </a:spcBef>
              <a:spcAft>
                <a:spcPts val="0"/>
              </a:spcAft>
              <a:buNone/>
            </a:pPr>
            <a:fld id="{00000000-1234-1234-1234-123412341234}" type="slidenum">
              <a:rPr lang="en"/>
              <a:t>17</a:t>
            </a:fld>
            <a:endParaRPr/>
          </a:p>
        </p:txBody>
      </p:sp>
      <p:sp>
        <p:nvSpPr>
          <p:cNvPr id="571" name="Google Shape;571;p32"/>
          <p:cNvSpPr/>
          <p:nvPr/>
        </p:nvSpPr>
        <p:spPr>
          <a:xfrm>
            <a:off x="1123863" y="1905046"/>
            <a:ext cx="3149100" cy="3189000"/>
          </a:xfrm>
          <a:prstGeom prst="rect">
            <a:avLst/>
          </a:pr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2"/>
          <p:cNvSpPr/>
          <p:nvPr/>
        </p:nvSpPr>
        <p:spPr>
          <a:xfrm>
            <a:off x="1246006" y="1763973"/>
            <a:ext cx="3149100" cy="3189000"/>
          </a:xfrm>
          <a:prstGeom prst="rect">
            <a:avLst/>
          </a:prstGeom>
          <a:solidFill>
            <a:schemeClr val="lt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32"/>
          <p:cNvSpPr/>
          <p:nvPr/>
        </p:nvSpPr>
        <p:spPr>
          <a:xfrm>
            <a:off x="1634050" y="2559075"/>
            <a:ext cx="2534780" cy="1739849"/>
          </a:xfrm>
          <a:prstGeom prst="rect">
            <a:avLst/>
          </a:prstGeom>
        </p:spPr>
        <p:txBody>
          <a:bodyPr>
            <a:prstTxWarp prst="textPlain">
              <a:avLst/>
            </a:prstTxWarp>
          </a:bodyPr>
          <a:lstStyle/>
          <a:p>
            <a:pPr lvl="0" algn="ctr"/>
            <a:r>
              <a:rPr b="1" i="0" dirty="0">
                <a:ln>
                  <a:noFill/>
                </a:ln>
                <a:solidFill>
                  <a:schemeClr val="dk1"/>
                </a:solidFill>
                <a:latin typeface="Roboto Mono"/>
              </a:rPr>
              <a:t>0</a:t>
            </a:r>
            <a:r>
              <a:rPr lang="en-US" b="1" i="0" dirty="0">
                <a:ln>
                  <a:noFill/>
                </a:ln>
                <a:solidFill>
                  <a:schemeClr val="dk1"/>
                </a:solidFill>
                <a:latin typeface="Roboto Mono"/>
              </a:rPr>
              <a:t>5</a:t>
            </a:r>
            <a:endParaRPr b="1" i="0" dirty="0">
              <a:ln>
                <a:noFill/>
              </a:ln>
              <a:solidFill>
                <a:schemeClr val="dk1"/>
              </a:solidFill>
              <a:latin typeface="Roboto Mono"/>
            </a:endParaRPr>
          </a:p>
        </p:txBody>
      </p:sp>
      <p:sp>
        <p:nvSpPr>
          <p:cNvPr id="2" name="Rectangle 1">
            <a:extLst>
              <a:ext uri="{FF2B5EF4-FFF2-40B4-BE49-F238E27FC236}">
                <a16:creationId xmlns:a16="http://schemas.microsoft.com/office/drawing/2014/main" id="{3DB473C8-048D-4926-C723-518B2F671883}"/>
              </a:ext>
            </a:extLst>
          </p:cNvPr>
          <p:cNvSpPr/>
          <p:nvPr/>
        </p:nvSpPr>
        <p:spPr>
          <a:xfrm>
            <a:off x="35213" y="5305840"/>
            <a:ext cx="189376" cy="1520076"/>
          </a:xfrm>
          <a:prstGeom prst="rect">
            <a:avLst/>
          </a:prstGeom>
          <a:solidFill>
            <a:srgbClr val="FFF1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0594157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47"/>
        <p:cNvGrpSpPr/>
        <p:nvPr/>
      </p:nvGrpSpPr>
      <p:grpSpPr>
        <a:xfrm>
          <a:off x="0" y="0"/>
          <a:ext cx="0" cy="0"/>
          <a:chOff x="0" y="0"/>
          <a:chExt cx="0" cy="0"/>
        </a:xfrm>
      </p:grpSpPr>
      <p:sp>
        <p:nvSpPr>
          <p:cNvPr id="548" name="Google Shape;548;p30"/>
          <p:cNvSpPr/>
          <p:nvPr/>
        </p:nvSpPr>
        <p:spPr>
          <a:xfrm>
            <a:off x="1132700" y="1236750"/>
            <a:ext cx="9840000" cy="731400"/>
          </a:xfrm>
          <a:prstGeom prst="roundRect">
            <a:avLst>
              <a:gd name="adj" fmla="val 50000"/>
            </a:avLst>
          </a:prstGeom>
          <a:solidFill>
            <a:schemeClr val="lt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17" name="Table 16">
            <a:extLst>
              <a:ext uri="{FF2B5EF4-FFF2-40B4-BE49-F238E27FC236}">
                <a16:creationId xmlns:a16="http://schemas.microsoft.com/office/drawing/2014/main" id="{47A86846-26A4-FA9B-0E9D-3F7AA1C7E658}"/>
              </a:ext>
            </a:extLst>
          </p:cNvPr>
          <p:cNvGraphicFramePr>
            <a:graphicFrameLocks noGrp="1"/>
          </p:cNvGraphicFramePr>
          <p:nvPr>
            <p:extLst>
              <p:ext uri="{D42A27DB-BD31-4B8C-83A1-F6EECF244321}">
                <p14:modId xmlns:p14="http://schemas.microsoft.com/office/powerpoint/2010/main" val="472817209"/>
              </p:ext>
            </p:extLst>
          </p:nvPr>
        </p:nvGraphicFramePr>
        <p:xfrm>
          <a:off x="8154532" y="2137372"/>
          <a:ext cx="3986213" cy="3230880"/>
        </p:xfrm>
        <a:graphic>
          <a:graphicData uri="http://schemas.openxmlformats.org/drawingml/2006/table">
            <a:tbl>
              <a:tblPr firstRow="1" bandRow="1">
                <a:tableStyleId>{5C22544A-7EE6-4342-B048-85BDC9FD1C3A}</a:tableStyleId>
              </a:tblPr>
              <a:tblGrid>
                <a:gridCol w="1085879">
                  <a:extLst>
                    <a:ext uri="{9D8B030D-6E8A-4147-A177-3AD203B41FA5}">
                      <a16:colId xmlns:a16="http://schemas.microsoft.com/office/drawing/2014/main" val="4177985848"/>
                    </a:ext>
                  </a:extLst>
                </a:gridCol>
                <a:gridCol w="1450167">
                  <a:extLst>
                    <a:ext uri="{9D8B030D-6E8A-4147-A177-3AD203B41FA5}">
                      <a16:colId xmlns:a16="http://schemas.microsoft.com/office/drawing/2014/main" val="3857605419"/>
                    </a:ext>
                  </a:extLst>
                </a:gridCol>
                <a:gridCol w="1450167">
                  <a:extLst>
                    <a:ext uri="{9D8B030D-6E8A-4147-A177-3AD203B41FA5}">
                      <a16:colId xmlns:a16="http://schemas.microsoft.com/office/drawing/2014/main" val="3743471131"/>
                    </a:ext>
                  </a:extLst>
                </a:gridCol>
              </a:tblGrid>
              <a:tr h="278874">
                <a:tc>
                  <a:txBody>
                    <a:bodyPr/>
                    <a:lstStyle/>
                    <a:p>
                      <a:r>
                        <a:rPr lang="en-US" sz="1400" b="0" i="0" u="none" strike="noStrike" cap="none" dirty="0" err="1">
                          <a:solidFill>
                            <a:schemeClr val="accent6"/>
                          </a:solidFill>
                          <a:latin typeface="Roboto Mono"/>
                          <a:ea typeface="Roboto Mono"/>
                          <a:sym typeface="Roboto Mono"/>
                        </a:rPr>
                        <a:t>Baybayin</a:t>
                      </a:r>
                      <a:endParaRPr lang="en-US" sz="1800" b="0" i="0" u="none" strike="noStrike" cap="none" dirty="0">
                        <a:solidFill>
                          <a:schemeClr val="accent6"/>
                        </a:solidFill>
                        <a:latin typeface="Roboto Mono"/>
                        <a:ea typeface="Roboto Mono"/>
                        <a:sym typeface="Roboto Mono"/>
                      </a:endParaRPr>
                    </a:p>
                  </a:txBody>
                  <a:tcPr/>
                </a:tc>
                <a:tc>
                  <a:txBody>
                    <a:bodyPr/>
                    <a:lstStyle/>
                    <a:p>
                      <a:r>
                        <a:rPr lang="en-US" sz="1400" b="0" i="0" u="none" strike="noStrike" cap="none" dirty="0">
                          <a:solidFill>
                            <a:schemeClr val="accent6"/>
                          </a:solidFill>
                          <a:latin typeface="Roboto Mono"/>
                          <a:ea typeface="Roboto Mono"/>
                          <a:cs typeface="+mn-cs"/>
                          <a:sym typeface="Arial"/>
                        </a:rPr>
                        <a:t>Romanized</a:t>
                      </a:r>
                      <a:endParaRPr lang="en-US" sz="1600" b="0" i="0" u="none" strike="noStrike" cap="none" dirty="0">
                        <a:solidFill>
                          <a:schemeClr val="accent6"/>
                        </a:solidFill>
                        <a:latin typeface="Roboto Mono"/>
                        <a:ea typeface="Roboto Mono"/>
                        <a:cs typeface="+mn-cs"/>
                        <a:sym typeface="Arial"/>
                      </a:endParaRPr>
                    </a:p>
                  </a:txBody>
                  <a:tcPr/>
                </a:tc>
                <a:tc>
                  <a:txBody>
                    <a:bodyPr/>
                    <a:lstStyle/>
                    <a:p>
                      <a:r>
                        <a:rPr lang="en-US" sz="1400" b="0" i="0" u="none" strike="noStrike" cap="none" dirty="0">
                          <a:solidFill>
                            <a:schemeClr val="accent6"/>
                          </a:solidFill>
                          <a:latin typeface="Roboto Mono"/>
                          <a:ea typeface="Roboto Mono"/>
                          <a:cs typeface="+mn-cs"/>
                          <a:sym typeface="Arial"/>
                        </a:rPr>
                        <a:t>Numerical</a:t>
                      </a:r>
                      <a:endParaRPr lang="en-US" dirty="0"/>
                    </a:p>
                  </a:txBody>
                  <a:tcPr/>
                </a:tc>
                <a:extLst>
                  <a:ext uri="{0D108BD9-81ED-4DB2-BD59-A6C34878D82A}">
                    <a16:rowId xmlns:a16="http://schemas.microsoft.com/office/drawing/2014/main" val="1972108636"/>
                  </a:ext>
                </a:extLst>
              </a:tr>
              <a:tr h="304226">
                <a:tc>
                  <a:txBody>
                    <a:bodyPr/>
                    <a:lstStyle/>
                    <a:p>
                      <a:pPr algn="ctr"/>
                      <a:r>
                        <a:rPr lang="en-US" sz="1800" dirty="0">
                          <a:latin typeface="Baybayin Tayo Handwriting B30" pitchFamily="2" charset="0"/>
                        </a:rPr>
                        <a:t>ᜈ</a:t>
                      </a:r>
                    </a:p>
                  </a:txBody>
                  <a:tcPr/>
                </a:tc>
                <a:tc>
                  <a:txBody>
                    <a:bodyPr/>
                    <a:lstStyle/>
                    <a:p>
                      <a:pPr algn="ctr"/>
                      <a:r>
                        <a:rPr lang="en-US" sz="1400" dirty="0" err="1"/>
                        <a:t>na</a:t>
                      </a:r>
                      <a:endParaRPr lang="en-US" sz="1400" dirty="0"/>
                    </a:p>
                  </a:txBody>
                  <a:tcPr/>
                </a:tc>
                <a:tc>
                  <a:txBody>
                    <a:bodyPr/>
                    <a:lstStyle/>
                    <a:p>
                      <a:pPr algn="ctr"/>
                      <a:r>
                        <a:rPr lang="en-US" sz="1400" dirty="0"/>
                        <a:t>9</a:t>
                      </a:r>
                    </a:p>
                  </a:txBody>
                  <a:tcPr/>
                </a:tc>
                <a:extLst>
                  <a:ext uri="{0D108BD9-81ED-4DB2-BD59-A6C34878D82A}">
                    <a16:rowId xmlns:a16="http://schemas.microsoft.com/office/drawing/2014/main" val="3666476679"/>
                  </a:ext>
                </a:extLst>
              </a:tr>
              <a:tr h="304226">
                <a:tc>
                  <a:txBody>
                    <a:bodyPr/>
                    <a:lstStyle/>
                    <a:p>
                      <a:pPr algn="ctr"/>
                      <a:r>
                        <a:rPr lang="en-US" sz="1800" dirty="0">
                          <a:latin typeface="Baybayin Tayo Handwriting B30" pitchFamily="2" charset="0"/>
                        </a:rPr>
                        <a:t>ᜅ</a:t>
                      </a:r>
                    </a:p>
                  </a:txBody>
                  <a:tcPr/>
                </a:tc>
                <a:tc>
                  <a:txBody>
                    <a:bodyPr/>
                    <a:lstStyle/>
                    <a:p>
                      <a:pPr algn="ctr"/>
                      <a:r>
                        <a:rPr lang="en-US" sz="1400" dirty="0" err="1"/>
                        <a:t>nga</a:t>
                      </a:r>
                      <a:endParaRPr lang="en-US" sz="1400" dirty="0"/>
                    </a:p>
                  </a:txBody>
                  <a:tcPr/>
                </a:tc>
                <a:tc>
                  <a:txBody>
                    <a:bodyPr/>
                    <a:lstStyle/>
                    <a:p>
                      <a:pPr algn="ctr"/>
                      <a:r>
                        <a:rPr lang="en-US" sz="1400" dirty="0"/>
                        <a:t>10</a:t>
                      </a:r>
                    </a:p>
                  </a:txBody>
                  <a:tcPr/>
                </a:tc>
                <a:extLst>
                  <a:ext uri="{0D108BD9-81ED-4DB2-BD59-A6C34878D82A}">
                    <a16:rowId xmlns:a16="http://schemas.microsoft.com/office/drawing/2014/main" val="2080621556"/>
                  </a:ext>
                </a:extLst>
              </a:tr>
              <a:tr h="304226">
                <a:tc>
                  <a:txBody>
                    <a:bodyPr/>
                    <a:lstStyle/>
                    <a:p>
                      <a:pPr algn="ctr"/>
                      <a:r>
                        <a:rPr lang="en-US" sz="1800" dirty="0">
                          <a:latin typeface="Baybayin Tayo Handwriting B30" pitchFamily="2" charset="0"/>
                        </a:rPr>
                        <a:t>ᜂ</a:t>
                      </a:r>
                    </a:p>
                  </a:txBody>
                  <a:tcPr/>
                </a:tc>
                <a:tc>
                  <a:txBody>
                    <a:bodyPr/>
                    <a:lstStyle/>
                    <a:p>
                      <a:pPr algn="ctr"/>
                      <a:r>
                        <a:rPr lang="en-US" sz="1400" dirty="0"/>
                        <a:t>o-u</a:t>
                      </a:r>
                    </a:p>
                  </a:txBody>
                  <a:tcPr/>
                </a:tc>
                <a:tc>
                  <a:txBody>
                    <a:bodyPr/>
                    <a:lstStyle/>
                    <a:p>
                      <a:pPr algn="ctr"/>
                      <a:r>
                        <a:rPr lang="en-US" sz="1400" dirty="0"/>
                        <a:t>11</a:t>
                      </a:r>
                    </a:p>
                  </a:txBody>
                  <a:tcPr/>
                </a:tc>
                <a:extLst>
                  <a:ext uri="{0D108BD9-81ED-4DB2-BD59-A6C34878D82A}">
                    <a16:rowId xmlns:a16="http://schemas.microsoft.com/office/drawing/2014/main" val="851649274"/>
                  </a:ext>
                </a:extLst>
              </a:tr>
              <a:tr h="304226">
                <a:tc>
                  <a:txBody>
                    <a:bodyPr/>
                    <a:lstStyle/>
                    <a:p>
                      <a:pPr marR="0" algn="ctr" rtl="0">
                        <a:lnSpc>
                          <a:spcPct val="100000"/>
                        </a:lnSpc>
                        <a:spcBef>
                          <a:spcPts val="0"/>
                        </a:spcBef>
                        <a:spcAft>
                          <a:spcPts val="0"/>
                        </a:spcAft>
                        <a:buClr>
                          <a:srgbClr val="000000"/>
                        </a:buClr>
                        <a:buFont typeface="Arial"/>
                      </a:pPr>
                      <a:r>
                        <a:rPr lang="en-US" sz="1800" b="0" i="0" u="none" strike="noStrike" cap="none" dirty="0">
                          <a:solidFill>
                            <a:schemeClr val="dk1"/>
                          </a:solidFill>
                          <a:latin typeface="Baybayin Tayo Handwriting B30" pitchFamily="2" charset="0"/>
                          <a:ea typeface="+mn-ea"/>
                          <a:cs typeface="+mn-cs"/>
                          <a:sym typeface="Arial"/>
                        </a:rPr>
                        <a:t>ᜉ</a:t>
                      </a:r>
                    </a:p>
                  </a:txBody>
                  <a:tcPr/>
                </a:tc>
                <a:tc>
                  <a:txBody>
                    <a:bodyPr/>
                    <a:lstStyle/>
                    <a:p>
                      <a:pPr algn="ctr"/>
                      <a:r>
                        <a:rPr lang="en-US" sz="1400" dirty="0"/>
                        <a:t>pa</a:t>
                      </a:r>
                    </a:p>
                  </a:txBody>
                  <a:tcPr/>
                </a:tc>
                <a:tc>
                  <a:txBody>
                    <a:bodyPr/>
                    <a:lstStyle/>
                    <a:p>
                      <a:pPr algn="ctr"/>
                      <a:r>
                        <a:rPr lang="en-US" sz="1400" dirty="0"/>
                        <a:t>12</a:t>
                      </a:r>
                    </a:p>
                  </a:txBody>
                  <a:tcPr>
                    <a:solidFill>
                      <a:srgbClr val="E8EAFC"/>
                    </a:solidFill>
                  </a:tcPr>
                </a:tc>
                <a:extLst>
                  <a:ext uri="{0D108BD9-81ED-4DB2-BD59-A6C34878D82A}">
                    <a16:rowId xmlns:a16="http://schemas.microsoft.com/office/drawing/2014/main" val="1007992927"/>
                  </a:ext>
                </a:extLst>
              </a:tr>
              <a:tr h="304226">
                <a:tc>
                  <a:txBody>
                    <a:bodyPr/>
                    <a:lstStyle/>
                    <a:p>
                      <a:pPr marR="0" algn="ctr" rtl="0">
                        <a:lnSpc>
                          <a:spcPct val="100000"/>
                        </a:lnSpc>
                        <a:spcBef>
                          <a:spcPts val="0"/>
                        </a:spcBef>
                        <a:spcAft>
                          <a:spcPts val="0"/>
                        </a:spcAft>
                        <a:buClr>
                          <a:srgbClr val="000000"/>
                        </a:buClr>
                        <a:buFont typeface="Arial"/>
                      </a:pPr>
                      <a:r>
                        <a:rPr lang="en-US" sz="1800" b="0" i="0" u="none" strike="noStrike" cap="none" dirty="0">
                          <a:solidFill>
                            <a:schemeClr val="dk1"/>
                          </a:solidFill>
                          <a:latin typeface="Baybayin Tayo Handwriting B30" pitchFamily="2" charset="0"/>
                          <a:ea typeface="+mn-ea"/>
                          <a:cs typeface="+mn-cs"/>
                          <a:sym typeface="Arial"/>
                        </a:rPr>
                        <a:t>ᜐ</a:t>
                      </a:r>
                    </a:p>
                  </a:txBody>
                  <a:tcPr/>
                </a:tc>
                <a:tc>
                  <a:txBody>
                    <a:bodyPr/>
                    <a:lstStyle/>
                    <a:p>
                      <a:pPr algn="ctr"/>
                      <a:r>
                        <a:rPr lang="en-US" sz="1400" dirty="0" err="1"/>
                        <a:t>sa</a:t>
                      </a:r>
                      <a:endParaRPr lang="en-US" sz="1400" dirty="0"/>
                    </a:p>
                  </a:txBody>
                  <a:tcPr/>
                </a:tc>
                <a:tc>
                  <a:txBody>
                    <a:bodyPr/>
                    <a:lstStyle/>
                    <a:p>
                      <a:pPr algn="ctr"/>
                      <a:r>
                        <a:rPr lang="en-US" sz="1400" dirty="0"/>
                        <a:t>13</a:t>
                      </a:r>
                    </a:p>
                  </a:txBody>
                  <a:tcPr/>
                </a:tc>
                <a:extLst>
                  <a:ext uri="{0D108BD9-81ED-4DB2-BD59-A6C34878D82A}">
                    <a16:rowId xmlns:a16="http://schemas.microsoft.com/office/drawing/2014/main" val="2492109728"/>
                  </a:ext>
                </a:extLst>
              </a:tr>
              <a:tr h="304226">
                <a:tc>
                  <a:txBody>
                    <a:bodyPr/>
                    <a:lstStyle/>
                    <a:p>
                      <a:pPr marR="0" algn="ctr" rtl="0">
                        <a:lnSpc>
                          <a:spcPct val="100000"/>
                        </a:lnSpc>
                        <a:spcBef>
                          <a:spcPts val="0"/>
                        </a:spcBef>
                        <a:spcAft>
                          <a:spcPts val="0"/>
                        </a:spcAft>
                        <a:buClr>
                          <a:srgbClr val="000000"/>
                        </a:buClr>
                        <a:buFont typeface="Arial"/>
                      </a:pPr>
                      <a:r>
                        <a:rPr lang="en-US" sz="1800" b="0" i="0" u="none" strike="noStrike" cap="none" dirty="0">
                          <a:solidFill>
                            <a:schemeClr val="dk1"/>
                          </a:solidFill>
                          <a:latin typeface="Baybayin Tayo Handwriting B30" pitchFamily="2" charset="0"/>
                          <a:ea typeface="+mn-ea"/>
                          <a:cs typeface="+mn-cs"/>
                          <a:sym typeface="Arial"/>
                        </a:rPr>
                        <a:t>ᜆ</a:t>
                      </a:r>
                    </a:p>
                  </a:txBody>
                  <a:tcPr/>
                </a:tc>
                <a:tc>
                  <a:txBody>
                    <a:bodyPr/>
                    <a:lstStyle/>
                    <a:p>
                      <a:pPr algn="ctr"/>
                      <a:r>
                        <a:rPr lang="en-US" sz="1400" dirty="0"/>
                        <a:t>ta</a:t>
                      </a:r>
                    </a:p>
                  </a:txBody>
                  <a:tcPr/>
                </a:tc>
                <a:tc>
                  <a:txBody>
                    <a:bodyPr/>
                    <a:lstStyle/>
                    <a:p>
                      <a:pPr algn="ctr"/>
                      <a:r>
                        <a:rPr lang="en-US" sz="1400" dirty="0"/>
                        <a:t>14</a:t>
                      </a:r>
                    </a:p>
                  </a:txBody>
                  <a:tcPr/>
                </a:tc>
                <a:extLst>
                  <a:ext uri="{0D108BD9-81ED-4DB2-BD59-A6C34878D82A}">
                    <a16:rowId xmlns:a16="http://schemas.microsoft.com/office/drawing/2014/main" val="1890165290"/>
                  </a:ext>
                </a:extLst>
              </a:tr>
              <a:tr h="304226">
                <a:tc>
                  <a:txBody>
                    <a:bodyPr/>
                    <a:lstStyle/>
                    <a:p>
                      <a:pPr marR="0" algn="ctr" rtl="0">
                        <a:lnSpc>
                          <a:spcPct val="100000"/>
                        </a:lnSpc>
                        <a:spcBef>
                          <a:spcPts val="0"/>
                        </a:spcBef>
                        <a:spcAft>
                          <a:spcPts val="0"/>
                        </a:spcAft>
                        <a:buClr>
                          <a:srgbClr val="000000"/>
                        </a:buClr>
                        <a:buFont typeface="Arial"/>
                      </a:pPr>
                      <a:r>
                        <a:rPr lang="en-US" sz="1800" b="0" i="0" u="none" strike="noStrike" cap="none" dirty="0">
                          <a:solidFill>
                            <a:schemeClr val="dk1"/>
                          </a:solidFill>
                          <a:latin typeface="Baybayin Tayo Handwriting B30" pitchFamily="2" charset="0"/>
                          <a:ea typeface="+mn-ea"/>
                          <a:cs typeface="+mn-cs"/>
                          <a:sym typeface="Arial"/>
                        </a:rPr>
                        <a:t>ᜏ</a:t>
                      </a:r>
                    </a:p>
                  </a:txBody>
                  <a:tcPr/>
                </a:tc>
                <a:tc>
                  <a:txBody>
                    <a:bodyPr/>
                    <a:lstStyle/>
                    <a:p>
                      <a:pPr algn="ctr"/>
                      <a:r>
                        <a:rPr lang="en-US" sz="1400" dirty="0" err="1"/>
                        <a:t>wa</a:t>
                      </a:r>
                      <a:endParaRPr lang="en-US" sz="1400" dirty="0"/>
                    </a:p>
                  </a:txBody>
                  <a:tcPr/>
                </a:tc>
                <a:tc>
                  <a:txBody>
                    <a:bodyPr/>
                    <a:lstStyle/>
                    <a:p>
                      <a:pPr algn="ctr"/>
                      <a:r>
                        <a:rPr lang="en-US" sz="1400" dirty="0"/>
                        <a:t>15</a:t>
                      </a:r>
                    </a:p>
                  </a:txBody>
                  <a:tcPr/>
                </a:tc>
                <a:extLst>
                  <a:ext uri="{0D108BD9-81ED-4DB2-BD59-A6C34878D82A}">
                    <a16:rowId xmlns:a16="http://schemas.microsoft.com/office/drawing/2014/main" val="180261650"/>
                  </a:ext>
                </a:extLst>
              </a:tr>
              <a:tr h="304226">
                <a:tc>
                  <a:txBody>
                    <a:bodyPr/>
                    <a:lstStyle/>
                    <a:p>
                      <a:pPr marR="0" algn="ctr" rtl="0">
                        <a:lnSpc>
                          <a:spcPct val="100000"/>
                        </a:lnSpc>
                        <a:spcBef>
                          <a:spcPts val="0"/>
                        </a:spcBef>
                        <a:spcAft>
                          <a:spcPts val="0"/>
                        </a:spcAft>
                        <a:buClr>
                          <a:srgbClr val="000000"/>
                        </a:buClr>
                        <a:buFont typeface="Arial"/>
                      </a:pPr>
                      <a:r>
                        <a:rPr lang="en-US" sz="1800" b="0" i="0" u="none" strike="noStrike" cap="none" dirty="0">
                          <a:solidFill>
                            <a:schemeClr val="dk1"/>
                          </a:solidFill>
                          <a:latin typeface="Baybayin Tayo Handwriting B30" pitchFamily="2" charset="0"/>
                          <a:ea typeface="+mn-ea"/>
                          <a:cs typeface="+mn-cs"/>
                          <a:sym typeface="Arial"/>
                        </a:rPr>
                        <a:t>ᜌ</a:t>
                      </a:r>
                    </a:p>
                  </a:txBody>
                  <a:tcPr/>
                </a:tc>
                <a:tc>
                  <a:txBody>
                    <a:bodyPr/>
                    <a:lstStyle/>
                    <a:p>
                      <a:pPr algn="ctr"/>
                      <a:r>
                        <a:rPr lang="en-US" sz="1400" dirty="0" err="1"/>
                        <a:t>ya</a:t>
                      </a:r>
                      <a:endParaRPr lang="en-US" sz="1400" dirty="0"/>
                    </a:p>
                  </a:txBody>
                  <a:tcPr/>
                </a:tc>
                <a:tc>
                  <a:txBody>
                    <a:bodyPr/>
                    <a:lstStyle/>
                    <a:p>
                      <a:pPr algn="ctr"/>
                      <a:r>
                        <a:rPr lang="en-US" sz="1400" dirty="0"/>
                        <a:t>16</a:t>
                      </a:r>
                    </a:p>
                  </a:txBody>
                  <a:tcPr/>
                </a:tc>
                <a:extLst>
                  <a:ext uri="{0D108BD9-81ED-4DB2-BD59-A6C34878D82A}">
                    <a16:rowId xmlns:a16="http://schemas.microsoft.com/office/drawing/2014/main" val="1563228369"/>
                  </a:ext>
                </a:extLst>
              </a:tr>
            </a:tbl>
          </a:graphicData>
        </a:graphic>
      </p:graphicFrame>
      <p:sp>
        <p:nvSpPr>
          <p:cNvPr id="549" name="Google Shape;549;p30"/>
          <p:cNvSpPr txBox="1">
            <a:spLocks noGrp="1"/>
          </p:cNvSpPr>
          <p:nvPr>
            <p:ph type="title"/>
          </p:nvPr>
        </p:nvSpPr>
        <p:spPr>
          <a:xfrm>
            <a:off x="1217550" y="1284962"/>
            <a:ext cx="9755100" cy="630600"/>
          </a:xfrm>
          <a:prstGeom prst="rect">
            <a:avLst/>
          </a:prstGeom>
        </p:spPr>
        <p:txBody>
          <a:bodyPr spcFirstLastPara="1" wrap="square" lIns="121900" tIns="121900" rIns="121900" bIns="121900" anchor="ctr" anchorCtr="0">
            <a:noAutofit/>
          </a:bodyPr>
          <a:lstStyle/>
          <a:p>
            <a:pPr marL="0" lvl="0" indent="0" algn="l" rtl="0">
              <a:spcBef>
                <a:spcPts val="0"/>
              </a:spcBef>
              <a:spcAft>
                <a:spcPts val="0"/>
              </a:spcAft>
              <a:buNone/>
            </a:pPr>
            <a:r>
              <a:rPr lang="en-US" dirty="0"/>
              <a:t>Dataset</a:t>
            </a:r>
            <a:endParaRPr dirty="0"/>
          </a:p>
        </p:txBody>
      </p:sp>
      <p:sp>
        <p:nvSpPr>
          <p:cNvPr id="556" name="Google Shape;556;p30"/>
          <p:cNvSpPr txBox="1">
            <a:spLocks noGrp="1"/>
          </p:cNvSpPr>
          <p:nvPr>
            <p:ph type="sldNum" idx="12"/>
          </p:nvPr>
        </p:nvSpPr>
        <p:spPr>
          <a:xfrm>
            <a:off x="11409045" y="6333134"/>
            <a:ext cx="731700" cy="525000"/>
          </a:xfrm>
          <a:prstGeom prst="rect">
            <a:avLst/>
          </a:prstGeom>
        </p:spPr>
        <p:txBody>
          <a:bodyPr spcFirstLastPara="1" wrap="square" lIns="121900" tIns="121900" rIns="121900" bIns="121900" anchor="t" anchorCtr="0">
            <a:noAutofit/>
          </a:bodyPr>
          <a:lstStyle/>
          <a:p>
            <a:pPr marL="0" lvl="0" indent="0" algn="r" rtl="0">
              <a:spcBef>
                <a:spcPts val="0"/>
              </a:spcBef>
              <a:spcAft>
                <a:spcPts val="0"/>
              </a:spcAft>
              <a:buNone/>
            </a:pPr>
            <a:fld id="{00000000-1234-1234-1234-123412341234}" type="slidenum">
              <a:rPr lang="en"/>
              <a:t>18</a:t>
            </a:fld>
            <a:endParaRPr/>
          </a:p>
        </p:txBody>
      </p:sp>
      <p:graphicFrame>
        <p:nvGraphicFramePr>
          <p:cNvPr id="16" name="Table 16">
            <a:extLst>
              <a:ext uri="{FF2B5EF4-FFF2-40B4-BE49-F238E27FC236}">
                <a16:creationId xmlns:a16="http://schemas.microsoft.com/office/drawing/2014/main" id="{5FD7A11F-CC27-7771-0A04-C343162CC2BF}"/>
              </a:ext>
            </a:extLst>
          </p:cNvPr>
          <p:cNvGraphicFramePr>
            <a:graphicFrameLocks noGrp="1"/>
          </p:cNvGraphicFramePr>
          <p:nvPr>
            <p:extLst>
              <p:ext uri="{D42A27DB-BD31-4B8C-83A1-F6EECF244321}">
                <p14:modId xmlns:p14="http://schemas.microsoft.com/office/powerpoint/2010/main" val="3194715417"/>
              </p:ext>
            </p:extLst>
          </p:nvPr>
        </p:nvGraphicFramePr>
        <p:xfrm>
          <a:off x="4037469" y="2137372"/>
          <a:ext cx="3931913" cy="3596640"/>
        </p:xfrm>
        <a:graphic>
          <a:graphicData uri="http://schemas.openxmlformats.org/drawingml/2006/table">
            <a:tbl>
              <a:tblPr firstRow="1" bandRow="1">
                <a:tableStyleId>{5C22544A-7EE6-4342-B048-85BDC9FD1C3A}</a:tableStyleId>
              </a:tblPr>
              <a:tblGrid>
                <a:gridCol w="1071087">
                  <a:extLst>
                    <a:ext uri="{9D8B030D-6E8A-4147-A177-3AD203B41FA5}">
                      <a16:colId xmlns:a16="http://schemas.microsoft.com/office/drawing/2014/main" val="4177985848"/>
                    </a:ext>
                  </a:extLst>
                </a:gridCol>
                <a:gridCol w="1430413">
                  <a:extLst>
                    <a:ext uri="{9D8B030D-6E8A-4147-A177-3AD203B41FA5}">
                      <a16:colId xmlns:a16="http://schemas.microsoft.com/office/drawing/2014/main" val="3857605419"/>
                    </a:ext>
                  </a:extLst>
                </a:gridCol>
                <a:gridCol w="1430413">
                  <a:extLst>
                    <a:ext uri="{9D8B030D-6E8A-4147-A177-3AD203B41FA5}">
                      <a16:colId xmlns:a16="http://schemas.microsoft.com/office/drawing/2014/main" val="3743471131"/>
                    </a:ext>
                  </a:extLst>
                </a:gridCol>
              </a:tblGrid>
              <a:tr h="288524">
                <a:tc>
                  <a:txBody>
                    <a:bodyPr/>
                    <a:lstStyle/>
                    <a:p>
                      <a:r>
                        <a:rPr lang="en-US" sz="1400" b="0" i="0" u="none" strike="noStrike" cap="none" dirty="0" err="1">
                          <a:solidFill>
                            <a:schemeClr val="accent6"/>
                          </a:solidFill>
                          <a:latin typeface="Roboto Mono"/>
                          <a:ea typeface="Roboto Mono"/>
                          <a:sym typeface="Roboto Mono"/>
                        </a:rPr>
                        <a:t>Baybayin</a:t>
                      </a:r>
                      <a:endParaRPr lang="en-US" sz="1800" b="0" i="0" u="none" strike="noStrike" cap="none" dirty="0">
                        <a:solidFill>
                          <a:schemeClr val="accent6"/>
                        </a:solidFill>
                        <a:latin typeface="Roboto Mono"/>
                        <a:ea typeface="Roboto Mono"/>
                        <a:sym typeface="Roboto Mono"/>
                      </a:endParaRPr>
                    </a:p>
                  </a:txBody>
                  <a:tcPr/>
                </a:tc>
                <a:tc>
                  <a:txBody>
                    <a:bodyPr/>
                    <a:lstStyle/>
                    <a:p>
                      <a:r>
                        <a:rPr lang="en-US" sz="1400" b="0" i="0" u="none" strike="noStrike" cap="none" dirty="0">
                          <a:solidFill>
                            <a:schemeClr val="accent6"/>
                          </a:solidFill>
                          <a:latin typeface="Roboto Mono"/>
                          <a:ea typeface="Roboto Mono"/>
                          <a:cs typeface="+mn-cs"/>
                          <a:sym typeface="Arial"/>
                        </a:rPr>
                        <a:t>Romanized</a:t>
                      </a:r>
                      <a:endParaRPr lang="en-US" sz="1600" b="0" i="0" u="none" strike="noStrike" cap="none" dirty="0">
                        <a:solidFill>
                          <a:schemeClr val="accent6"/>
                        </a:solidFill>
                        <a:latin typeface="Roboto Mono"/>
                        <a:ea typeface="Roboto Mono"/>
                        <a:cs typeface="+mn-cs"/>
                        <a:sym typeface="Arial"/>
                      </a:endParaRPr>
                    </a:p>
                  </a:txBody>
                  <a:tcPr/>
                </a:tc>
                <a:tc>
                  <a:txBody>
                    <a:bodyPr/>
                    <a:lstStyle/>
                    <a:p>
                      <a:r>
                        <a:rPr lang="en-US" sz="1400" b="0" i="0" u="none" strike="noStrike" cap="none" dirty="0">
                          <a:solidFill>
                            <a:schemeClr val="accent6"/>
                          </a:solidFill>
                          <a:latin typeface="Roboto Mono"/>
                          <a:ea typeface="Roboto Mono"/>
                          <a:cs typeface="+mn-cs"/>
                          <a:sym typeface="Arial"/>
                        </a:rPr>
                        <a:t>Numerical</a:t>
                      </a:r>
                      <a:endParaRPr lang="en-US" dirty="0"/>
                    </a:p>
                  </a:txBody>
                  <a:tcPr/>
                </a:tc>
                <a:extLst>
                  <a:ext uri="{0D108BD9-81ED-4DB2-BD59-A6C34878D82A}">
                    <a16:rowId xmlns:a16="http://schemas.microsoft.com/office/drawing/2014/main" val="1972108636"/>
                  </a:ext>
                </a:extLst>
              </a:tr>
              <a:tr h="314753">
                <a:tc>
                  <a:txBody>
                    <a:bodyPr/>
                    <a:lstStyle/>
                    <a:p>
                      <a:pPr algn="ctr"/>
                      <a:r>
                        <a:rPr lang="en-US" sz="1800" dirty="0">
                          <a:latin typeface="Baybayin Tayo Handwriting B30" pitchFamily="2" charset="0"/>
                        </a:rPr>
                        <a:t>ᜀ</a:t>
                      </a:r>
                    </a:p>
                  </a:txBody>
                  <a:tcPr/>
                </a:tc>
                <a:tc>
                  <a:txBody>
                    <a:bodyPr/>
                    <a:lstStyle/>
                    <a:p>
                      <a:pPr algn="ctr"/>
                      <a:r>
                        <a:rPr lang="en-US" sz="1400" dirty="0"/>
                        <a:t>a</a:t>
                      </a:r>
                    </a:p>
                  </a:txBody>
                  <a:tcPr/>
                </a:tc>
                <a:tc>
                  <a:txBody>
                    <a:bodyPr/>
                    <a:lstStyle/>
                    <a:p>
                      <a:pPr algn="ctr"/>
                      <a:r>
                        <a:rPr lang="en-US" sz="1400" dirty="0"/>
                        <a:t>0</a:t>
                      </a:r>
                    </a:p>
                  </a:txBody>
                  <a:tcPr/>
                </a:tc>
                <a:extLst>
                  <a:ext uri="{0D108BD9-81ED-4DB2-BD59-A6C34878D82A}">
                    <a16:rowId xmlns:a16="http://schemas.microsoft.com/office/drawing/2014/main" val="2080621556"/>
                  </a:ext>
                </a:extLst>
              </a:tr>
              <a:tr h="314753">
                <a:tc>
                  <a:txBody>
                    <a:bodyPr/>
                    <a:lstStyle/>
                    <a:p>
                      <a:pPr algn="ctr"/>
                      <a:r>
                        <a:rPr lang="en-US" sz="1800" dirty="0">
                          <a:latin typeface="Baybayin Tayo Handwriting B30" pitchFamily="2" charset="0"/>
                        </a:rPr>
                        <a:t>ᜊ</a:t>
                      </a:r>
                    </a:p>
                  </a:txBody>
                  <a:tcPr/>
                </a:tc>
                <a:tc>
                  <a:txBody>
                    <a:bodyPr/>
                    <a:lstStyle/>
                    <a:p>
                      <a:pPr algn="ctr"/>
                      <a:r>
                        <a:rPr lang="en-US" sz="1400" dirty="0" err="1"/>
                        <a:t>ba</a:t>
                      </a:r>
                      <a:endParaRPr lang="en-US" sz="1400" dirty="0"/>
                    </a:p>
                  </a:txBody>
                  <a:tcPr/>
                </a:tc>
                <a:tc>
                  <a:txBody>
                    <a:bodyPr/>
                    <a:lstStyle/>
                    <a:p>
                      <a:pPr algn="ctr"/>
                      <a:r>
                        <a:rPr lang="en-US" sz="1400" dirty="0"/>
                        <a:t>1</a:t>
                      </a:r>
                    </a:p>
                  </a:txBody>
                  <a:tcPr/>
                </a:tc>
                <a:extLst>
                  <a:ext uri="{0D108BD9-81ED-4DB2-BD59-A6C34878D82A}">
                    <a16:rowId xmlns:a16="http://schemas.microsoft.com/office/drawing/2014/main" val="851649274"/>
                  </a:ext>
                </a:extLst>
              </a:tr>
              <a:tr h="314753">
                <a:tc>
                  <a:txBody>
                    <a:bodyPr/>
                    <a:lstStyle/>
                    <a:p>
                      <a:pPr marR="0" algn="ctr" rtl="0">
                        <a:lnSpc>
                          <a:spcPct val="100000"/>
                        </a:lnSpc>
                        <a:spcBef>
                          <a:spcPts val="0"/>
                        </a:spcBef>
                        <a:spcAft>
                          <a:spcPts val="0"/>
                        </a:spcAft>
                        <a:buClr>
                          <a:srgbClr val="000000"/>
                        </a:buClr>
                        <a:buFont typeface="Arial"/>
                      </a:pPr>
                      <a:r>
                        <a:rPr lang="en-US" sz="1800" b="0" i="0" u="none" strike="noStrike" cap="none" dirty="0">
                          <a:solidFill>
                            <a:schemeClr val="dk1"/>
                          </a:solidFill>
                          <a:latin typeface="Baybayin Tayo Handwriting B30" pitchFamily="2" charset="0"/>
                          <a:ea typeface="+mn-ea"/>
                          <a:cs typeface="+mn-cs"/>
                          <a:sym typeface="Arial"/>
                        </a:rPr>
                        <a:t>ᜃ</a:t>
                      </a:r>
                    </a:p>
                  </a:txBody>
                  <a:tcPr/>
                </a:tc>
                <a:tc>
                  <a:txBody>
                    <a:bodyPr/>
                    <a:lstStyle/>
                    <a:p>
                      <a:pPr algn="ctr"/>
                      <a:r>
                        <a:rPr lang="en-US" sz="1400" dirty="0"/>
                        <a:t>ka</a:t>
                      </a:r>
                    </a:p>
                  </a:txBody>
                  <a:tcPr/>
                </a:tc>
                <a:tc>
                  <a:txBody>
                    <a:bodyPr/>
                    <a:lstStyle/>
                    <a:p>
                      <a:pPr algn="ctr"/>
                      <a:r>
                        <a:rPr lang="en-US" sz="1400" dirty="0"/>
                        <a:t>2</a:t>
                      </a:r>
                    </a:p>
                  </a:txBody>
                  <a:tcPr/>
                </a:tc>
                <a:extLst>
                  <a:ext uri="{0D108BD9-81ED-4DB2-BD59-A6C34878D82A}">
                    <a16:rowId xmlns:a16="http://schemas.microsoft.com/office/drawing/2014/main" val="1007992927"/>
                  </a:ext>
                </a:extLst>
              </a:tr>
              <a:tr h="314753">
                <a:tc>
                  <a:txBody>
                    <a:bodyPr/>
                    <a:lstStyle/>
                    <a:p>
                      <a:pPr marR="0" algn="ctr" rtl="0">
                        <a:lnSpc>
                          <a:spcPct val="100000"/>
                        </a:lnSpc>
                        <a:spcBef>
                          <a:spcPts val="0"/>
                        </a:spcBef>
                        <a:spcAft>
                          <a:spcPts val="0"/>
                        </a:spcAft>
                        <a:buClr>
                          <a:srgbClr val="000000"/>
                        </a:buClr>
                        <a:buFont typeface="Arial"/>
                      </a:pPr>
                      <a:r>
                        <a:rPr lang="en-US" sz="1800" b="0" i="0" u="none" strike="noStrike" cap="none" dirty="0">
                          <a:solidFill>
                            <a:schemeClr val="dk1"/>
                          </a:solidFill>
                          <a:latin typeface="Baybayin Tayo Handwriting B30" pitchFamily="2" charset="0"/>
                          <a:ea typeface="+mn-ea"/>
                          <a:cs typeface="+mn-cs"/>
                          <a:sym typeface="Arial"/>
                        </a:rPr>
                        <a:t>ᜇ</a:t>
                      </a:r>
                    </a:p>
                  </a:txBody>
                  <a:tcPr/>
                </a:tc>
                <a:tc>
                  <a:txBody>
                    <a:bodyPr/>
                    <a:lstStyle/>
                    <a:p>
                      <a:pPr algn="ctr"/>
                      <a:r>
                        <a:rPr lang="en-US" sz="1400" dirty="0"/>
                        <a:t>da-</a:t>
                      </a:r>
                      <a:r>
                        <a:rPr lang="en-US" sz="1400" dirty="0" err="1"/>
                        <a:t>ra</a:t>
                      </a:r>
                      <a:endParaRPr lang="en-US" sz="1400" dirty="0"/>
                    </a:p>
                  </a:txBody>
                  <a:tcPr/>
                </a:tc>
                <a:tc>
                  <a:txBody>
                    <a:bodyPr/>
                    <a:lstStyle/>
                    <a:p>
                      <a:pPr algn="ctr"/>
                      <a:r>
                        <a:rPr lang="en-US" sz="1400" dirty="0"/>
                        <a:t>3</a:t>
                      </a:r>
                    </a:p>
                  </a:txBody>
                  <a:tcPr/>
                </a:tc>
                <a:extLst>
                  <a:ext uri="{0D108BD9-81ED-4DB2-BD59-A6C34878D82A}">
                    <a16:rowId xmlns:a16="http://schemas.microsoft.com/office/drawing/2014/main" val="2492109728"/>
                  </a:ext>
                </a:extLst>
              </a:tr>
              <a:tr h="314753">
                <a:tc>
                  <a:txBody>
                    <a:bodyPr/>
                    <a:lstStyle/>
                    <a:p>
                      <a:pPr marR="0" algn="ctr" rtl="0">
                        <a:lnSpc>
                          <a:spcPct val="100000"/>
                        </a:lnSpc>
                        <a:spcBef>
                          <a:spcPts val="0"/>
                        </a:spcBef>
                        <a:spcAft>
                          <a:spcPts val="0"/>
                        </a:spcAft>
                        <a:buClr>
                          <a:srgbClr val="000000"/>
                        </a:buClr>
                        <a:buFont typeface="Arial"/>
                      </a:pPr>
                      <a:r>
                        <a:rPr lang="en-US" sz="1800" b="0" i="0" u="none" strike="noStrike" cap="none" dirty="0">
                          <a:solidFill>
                            <a:schemeClr val="dk1"/>
                          </a:solidFill>
                          <a:latin typeface="Baybayin Tayo Handwriting B30" pitchFamily="2" charset="0"/>
                          <a:ea typeface="+mn-ea"/>
                          <a:cs typeface="+mn-cs"/>
                          <a:sym typeface="Arial"/>
                        </a:rPr>
                        <a:t>ᜁ</a:t>
                      </a:r>
                    </a:p>
                  </a:txBody>
                  <a:tcPr/>
                </a:tc>
                <a:tc>
                  <a:txBody>
                    <a:bodyPr/>
                    <a:lstStyle/>
                    <a:p>
                      <a:pPr algn="ctr"/>
                      <a:r>
                        <a:rPr lang="en-US" sz="1400" dirty="0"/>
                        <a:t>e-</a:t>
                      </a:r>
                      <a:r>
                        <a:rPr lang="en-US" sz="1400" dirty="0" err="1"/>
                        <a:t>i</a:t>
                      </a:r>
                      <a:endParaRPr lang="en-US" sz="1400" dirty="0"/>
                    </a:p>
                  </a:txBody>
                  <a:tcPr/>
                </a:tc>
                <a:tc>
                  <a:txBody>
                    <a:bodyPr/>
                    <a:lstStyle/>
                    <a:p>
                      <a:pPr algn="ctr"/>
                      <a:r>
                        <a:rPr lang="en-US" sz="1400" dirty="0"/>
                        <a:t>4</a:t>
                      </a:r>
                    </a:p>
                  </a:txBody>
                  <a:tcPr/>
                </a:tc>
                <a:extLst>
                  <a:ext uri="{0D108BD9-81ED-4DB2-BD59-A6C34878D82A}">
                    <a16:rowId xmlns:a16="http://schemas.microsoft.com/office/drawing/2014/main" val="1890165290"/>
                  </a:ext>
                </a:extLst>
              </a:tr>
              <a:tr h="314753">
                <a:tc>
                  <a:txBody>
                    <a:bodyPr/>
                    <a:lstStyle/>
                    <a:p>
                      <a:pPr marR="0" algn="ctr" rtl="0">
                        <a:lnSpc>
                          <a:spcPct val="100000"/>
                        </a:lnSpc>
                        <a:spcBef>
                          <a:spcPts val="0"/>
                        </a:spcBef>
                        <a:spcAft>
                          <a:spcPts val="0"/>
                        </a:spcAft>
                        <a:buClr>
                          <a:srgbClr val="000000"/>
                        </a:buClr>
                        <a:buFont typeface="Arial"/>
                      </a:pPr>
                      <a:r>
                        <a:rPr lang="en-US" sz="1800" b="0" i="0" u="none" strike="noStrike" cap="none" dirty="0">
                          <a:solidFill>
                            <a:schemeClr val="dk1"/>
                          </a:solidFill>
                          <a:latin typeface="Baybayin Tayo Handwriting B30" pitchFamily="2" charset="0"/>
                          <a:ea typeface="+mn-ea"/>
                          <a:cs typeface="+mn-cs"/>
                          <a:sym typeface="Arial"/>
                        </a:rPr>
                        <a:t>ᜄ</a:t>
                      </a:r>
                    </a:p>
                  </a:txBody>
                  <a:tcPr/>
                </a:tc>
                <a:tc>
                  <a:txBody>
                    <a:bodyPr/>
                    <a:lstStyle/>
                    <a:p>
                      <a:pPr algn="ctr"/>
                      <a:r>
                        <a:rPr lang="en-US" sz="1400" dirty="0"/>
                        <a:t>ga</a:t>
                      </a:r>
                    </a:p>
                  </a:txBody>
                  <a:tcPr/>
                </a:tc>
                <a:tc>
                  <a:txBody>
                    <a:bodyPr/>
                    <a:lstStyle/>
                    <a:p>
                      <a:pPr algn="ctr"/>
                      <a:r>
                        <a:rPr lang="en-US" sz="1400" dirty="0"/>
                        <a:t>5</a:t>
                      </a:r>
                    </a:p>
                  </a:txBody>
                  <a:tcPr/>
                </a:tc>
                <a:extLst>
                  <a:ext uri="{0D108BD9-81ED-4DB2-BD59-A6C34878D82A}">
                    <a16:rowId xmlns:a16="http://schemas.microsoft.com/office/drawing/2014/main" val="180261650"/>
                  </a:ext>
                </a:extLst>
              </a:tr>
              <a:tr h="314753">
                <a:tc>
                  <a:txBody>
                    <a:bodyPr/>
                    <a:lstStyle/>
                    <a:p>
                      <a:pPr marR="0" algn="ctr" rtl="0">
                        <a:lnSpc>
                          <a:spcPct val="100000"/>
                        </a:lnSpc>
                        <a:spcBef>
                          <a:spcPts val="0"/>
                        </a:spcBef>
                        <a:spcAft>
                          <a:spcPts val="0"/>
                        </a:spcAft>
                        <a:buClr>
                          <a:srgbClr val="000000"/>
                        </a:buClr>
                        <a:buFont typeface="Arial"/>
                      </a:pPr>
                      <a:r>
                        <a:rPr lang="en-US" sz="1800" b="0" i="0" u="none" strike="noStrike" cap="none" dirty="0">
                          <a:solidFill>
                            <a:schemeClr val="dk1"/>
                          </a:solidFill>
                          <a:latin typeface="Baybayin Tayo Handwriting B30" pitchFamily="2" charset="0"/>
                          <a:ea typeface="+mn-ea"/>
                          <a:cs typeface="+mn-cs"/>
                          <a:sym typeface="Arial"/>
                        </a:rPr>
                        <a:t>ᜑ</a:t>
                      </a:r>
                    </a:p>
                  </a:txBody>
                  <a:tcPr/>
                </a:tc>
                <a:tc>
                  <a:txBody>
                    <a:bodyPr/>
                    <a:lstStyle/>
                    <a:p>
                      <a:pPr algn="ctr"/>
                      <a:r>
                        <a:rPr lang="en-US" sz="1400" dirty="0"/>
                        <a:t>ha</a:t>
                      </a:r>
                    </a:p>
                  </a:txBody>
                  <a:tcPr/>
                </a:tc>
                <a:tc>
                  <a:txBody>
                    <a:bodyPr/>
                    <a:lstStyle/>
                    <a:p>
                      <a:pPr algn="ctr"/>
                      <a:r>
                        <a:rPr lang="en-US" sz="1400" dirty="0"/>
                        <a:t>6</a:t>
                      </a:r>
                    </a:p>
                  </a:txBody>
                  <a:tcPr/>
                </a:tc>
                <a:extLst>
                  <a:ext uri="{0D108BD9-81ED-4DB2-BD59-A6C34878D82A}">
                    <a16:rowId xmlns:a16="http://schemas.microsoft.com/office/drawing/2014/main" val="1563228369"/>
                  </a:ext>
                </a:extLst>
              </a:tr>
              <a:tr h="314753">
                <a:tc>
                  <a:txBody>
                    <a:bodyPr/>
                    <a:lstStyle/>
                    <a:p>
                      <a:pPr algn="ctr"/>
                      <a:r>
                        <a:rPr lang="en-US" sz="1800" dirty="0">
                          <a:latin typeface="Baybayin Tayo Handwriting B30" pitchFamily="2" charset="0"/>
                        </a:rPr>
                        <a:t>ᜎ</a:t>
                      </a:r>
                    </a:p>
                  </a:txBody>
                  <a:tcPr/>
                </a:tc>
                <a:tc>
                  <a:txBody>
                    <a:bodyPr/>
                    <a:lstStyle/>
                    <a:p>
                      <a:pPr algn="ctr"/>
                      <a:r>
                        <a:rPr lang="en-US" sz="1400" dirty="0"/>
                        <a:t>la</a:t>
                      </a:r>
                    </a:p>
                  </a:txBody>
                  <a:tcPr/>
                </a:tc>
                <a:tc>
                  <a:txBody>
                    <a:bodyPr/>
                    <a:lstStyle/>
                    <a:p>
                      <a:pPr algn="ctr"/>
                      <a:r>
                        <a:rPr lang="en-US" sz="1400" dirty="0"/>
                        <a:t>7</a:t>
                      </a:r>
                    </a:p>
                  </a:txBody>
                  <a:tcPr/>
                </a:tc>
                <a:extLst>
                  <a:ext uri="{0D108BD9-81ED-4DB2-BD59-A6C34878D82A}">
                    <a16:rowId xmlns:a16="http://schemas.microsoft.com/office/drawing/2014/main" val="240919364"/>
                  </a:ext>
                </a:extLst>
              </a:tr>
              <a:tr h="314753">
                <a:tc>
                  <a:txBody>
                    <a:bodyPr/>
                    <a:lstStyle/>
                    <a:p>
                      <a:pPr algn="ctr"/>
                      <a:r>
                        <a:rPr lang="en-US" sz="1800" dirty="0">
                          <a:latin typeface="Baybayin Tayo Handwriting B30" pitchFamily="2" charset="0"/>
                        </a:rPr>
                        <a:t>ᜋ</a:t>
                      </a:r>
                    </a:p>
                  </a:txBody>
                  <a:tcPr/>
                </a:tc>
                <a:tc>
                  <a:txBody>
                    <a:bodyPr/>
                    <a:lstStyle/>
                    <a:p>
                      <a:pPr algn="ctr"/>
                      <a:r>
                        <a:rPr lang="en-US" sz="1400" dirty="0"/>
                        <a:t>ma</a:t>
                      </a:r>
                    </a:p>
                  </a:txBody>
                  <a:tcPr/>
                </a:tc>
                <a:tc>
                  <a:txBody>
                    <a:bodyPr/>
                    <a:lstStyle/>
                    <a:p>
                      <a:pPr algn="ctr"/>
                      <a:r>
                        <a:rPr lang="en-US" sz="1400" dirty="0"/>
                        <a:t>8</a:t>
                      </a:r>
                    </a:p>
                  </a:txBody>
                  <a:tcPr/>
                </a:tc>
                <a:extLst>
                  <a:ext uri="{0D108BD9-81ED-4DB2-BD59-A6C34878D82A}">
                    <a16:rowId xmlns:a16="http://schemas.microsoft.com/office/drawing/2014/main" val="3005635718"/>
                  </a:ext>
                </a:extLst>
              </a:tr>
            </a:tbl>
          </a:graphicData>
        </a:graphic>
      </p:graphicFrame>
      <p:sp>
        <p:nvSpPr>
          <p:cNvPr id="18" name="Google Shape;708;p39">
            <a:extLst>
              <a:ext uri="{FF2B5EF4-FFF2-40B4-BE49-F238E27FC236}">
                <a16:creationId xmlns:a16="http://schemas.microsoft.com/office/drawing/2014/main" id="{99FF283F-01D2-E05C-A96B-134AA63AEB6B}"/>
              </a:ext>
            </a:extLst>
          </p:cNvPr>
          <p:cNvSpPr txBox="1">
            <a:spLocks noGrp="1"/>
          </p:cNvSpPr>
          <p:nvPr>
            <p:ph type="body" idx="4"/>
          </p:nvPr>
        </p:nvSpPr>
        <p:spPr>
          <a:xfrm>
            <a:off x="782955" y="1996321"/>
            <a:ext cx="3254514" cy="925200"/>
          </a:xfrm>
          <a:prstGeom prst="rect">
            <a:avLst/>
          </a:prstGeom>
        </p:spPr>
        <p:txBody>
          <a:bodyPr spcFirstLastPara="1" wrap="square" lIns="121900" tIns="121900" rIns="121900" bIns="121900" anchor="t" anchorCtr="0">
            <a:noAutofit/>
          </a:bodyPr>
          <a:lstStyle/>
          <a:p>
            <a:pPr marL="285750" indent="-285750">
              <a:spcAft>
                <a:spcPts val="2100"/>
              </a:spcAft>
            </a:pPr>
            <a:r>
              <a:rPr lang="en-HK" sz="1500" dirty="0"/>
              <a:t>We have </a:t>
            </a:r>
            <a:r>
              <a:rPr lang="en-HK" sz="1500" b="1" dirty="0"/>
              <a:t>784 columns</a:t>
            </a:r>
            <a:r>
              <a:rPr lang="en-HK" sz="1500" dirty="0"/>
              <a:t> representing the pixels in each image sample (image dimension: 28x28)</a:t>
            </a:r>
          </a:p>
          <a:p>
            <a:pPr marL="285750" indent="-285750">
              <a:spcAft>
                <a:spcPts val="2100"/>
              </a:spcAft>
            </a:pPr>
            <a:r>
              <a:rPr lang="en-HK" sz="1500" b="1" dirty="0"/>
              <a:t>17,000 rows </a:t>
            </a:r>
            <a:r>
              <a:rPr lang="en-HK" sz="1500" dirty="0"/>
              <a:t>representing all the samples (1,000 samples each letter)</a:t>
            </a:r>
          </a:p>
          <a:p>
            <a:pPr marL="285750" indent="-285750">
              <a:spcAft>
                <a:spcPts val="2100"/>
              </a:spcAft>
            </a:pPr>
            <a:r>
              <a:rPr lang="en-HK" sz="1500" dirty="0"/>
              <a:t>The y dataset's </a:t>
            </a:r>
            <a:r>
              <a:rPr lang="en-HK" sz="1500" b="1" dirty="0"/>
              <a:t>target column</a:t>
            </a:r>
            <a:r>
              <a:rPr lang="en-HK" sz="1500" dirty="0"/>
              <a:t> is the numerical representation of each letter</a:t>
            </a:r>
          </a:p>
          <a:p>
            <a:pPr marL="285750" indent="-285750">
              <a:spcAft>
                <a:spcPts val="2100"/>
              </a:spcAft>
            </a:pPr>
            <a:endParaRPr lang="en-HK" sz="1500" dirty="0"/>
          </a:p>
          <a:p>
            <a:pPr marL="285750" indent="-285750">
              <a:spcAft>
                <a:spcPts val="2100"/>
              </a:spcAft>
            </a:pPr>
            <a:endParaRPr sz="1500" dirty="0"/>
          </a:p>
        </p:txBody>
      </p:sp>
      <p:sp>
        <p:nvSpPr>
          <p:cNvPr id="2" name="Rectangle 1">
            <a:extLst>
              <a:ext uri="{FF2B5EF4-FFF2-40B4-BE49-F238E27FC236}">
                <a16:creationId xmlns:a16="http://schemas.microsoft.com/office/drawing/2014/main" id="{310D9EB2-E147-84DB-B45C-4DA568A6529E}"/>
              </a:ext>
            </a:extLst>
          </p:cNvPr>
          <p:cNvSpPr/>
          <p:nvPr/>
        </p:nvSpPr>
        <p:spPr>
          <a:xfrm>
            <a:off x="35213" y="5305840"/>
            <a:ext cx="189376" cy="1520076"/>
          </a:xfrm>
          <a:prstGeom prst="rect">
            <a:avLst/>
          </a:prstGeom>
          <a:solidFill>
            <a:srgbClr val="FFF1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5379630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47"/>
        <p:cNvGrpSpPr/>
        <p:nvPr/>
      </p:nvGrpSpPr>
      <p:grpSpPr>
        <a:xfrm>
          <a:off x="0" y="0"/>
          <a:ext cx="0" cy="0"/>
          <a:chOff x="0" y="0"/>
          <a:chExt cx="0" cy="0"/>
        </a:xfrm>
      </p:grpSpPr>
      <p:sp>
        <p:nvSpPr>
          <p:cNvPr id="548" name="Google Shape;548;p30"/>
          <p:cNvSpPr/>
          <p:nvPr/>
        </p:nvSpPr>
        <p:spPr>
          <a:xfrm>
            <a:off x="1132700" y="1236750"/>
            <a:ext cx="9840000" cy="731400"/>
          </a:xfrm>
          <a:prstGeom prst="roundRect">
            <a:avLst>
              <a:gd name="adj" fmla="val 50000"/>
            </a:avLst>
          </a:prstGeom>
          <a:solidFill>
            <a:schemeClr val="lt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0"/>
          <p:cNvSpPr txBox="1">
            <a:spLocks noGrp="1"/>
          </p:cNvSpPr>
          <p:nvPr>
            <p:ph type="title"/>
          </p:nvPr>
        </p:nvSpPr>
        <p:spPr>
          <a:xfrm>
            <a:off x="1217550" y="1284962"/>
            <a:ext cx="9755100" cy="630600"/>
          </a:xfrm>
          <a:prstGeom prst="rect">
            <a:avLst/>
          </a:prstGeom>
        </p:spPr>
        <p:txBody>
          <a:bodyPr spcFirstLastPara="1" wrap="square" lIns="121900" tIns="121900" rIns="121900" bIns="121900" anchor="ctr" anchorCtr="0">
            <a:noAutofit/>
          </a:bodyPr>
          <a:lstStyle/>
          <a:p>
            <a:pPr marL="0" lvl="0" indent="0" algn="l" rtl="0">
              <a:spcBef>
                <a:spcPts val="0"/>
              </a:spcBef>
              <a:spcAft>
                <a:spcPts val="0"/>
              </a:spcAft>
              <a:buNone/>
            </a:pPr>
            <a:r>
              <a:rPr lang="en-US" dirty="0"/>
              <a:t>Five Samples</a:t>
            </a:r>
            <a:endParaRPr dirty="0"/>
          </a:p>
        </p:txBody>
      </p:sp>
      <p:sp>
        <p:nvSpPr>
          <p:cNvPr id="556" name="Google Shape;556;p30"/>
          <p:cNvSpPr txBox="1">
            <a:spLocks noGrp="1"/>
          </p:cNvSpPr>
          <p:nvPr>
            <p:ph type="sldNum" idx="12"/>
          </p:nvPr>
        </p:nvSpPr>
        <p:spPr>
          <a:xfrm>
            <a:off x="11409045" y="6333134"/>
            <a:ext cx="731700" cy="525000"/>
          </a:xfrm>
          <a:prstGeom prst="rect">
            <a:avLst/>
          </a:prstGeom>
        </p:spPr>
        <p:txBody>
          <a:bodyPr spcFirstLastPara="1" wrap="square" lIns="121900" tIns="121900" rIns="121900" bIns="121900" anchor="t" anchorCtr="0">
            <a:noAutofit/>
          </a:bodyPr>
          <a:lstStyle/>
          <a:p>
            <a:pPr marL="0" lvl="0" indent="0" algn="r" rtl="0">
              <a:spcBef>
                <a:spcPts val="0"/>
              </a:spcBef>
              <a:spcAft>
                <a:spcPts val="0"/>
              </a:spcAft>
              <a:buNone/>
            </a:pPr>
            <a:fld id="{00000000-1234-1234-1234-123412341234}" type="slidenum">
              <a:rPr lang="en"/>
              <a:t>19</a:t>
            </a:fld>
            <a:endParaRPr/>
          </a:p>
        </p:txBody>
      </p:sp>
      <p:pic>
        <p:nvPicPr>
          <p:cNvPr id="5" name="Picture 4">
            <a:extLst>
              <a:ext uri="{FF2B5EF4-FFF2-40B4-BE49-F238E27FC236}">
                <a16:creationId xmlns:a16="http://schemas.microsoft.com/office/drawing/2014/main" id="{572B7E6E-26F9-1D2C-5DBA-09A46B011328}"/>
              </a:ext>
            </a:extLst>
          </p:cNvPr>
          <p:cNvPicPr>
            <a:picLocks noChangeAspect="1"/>
          </p:cNvPicPr>
          <p:nvPr/>
        </p:nvPicPr>
        <p:blipFill>
          <a:blip r:embed="rId3"/>
          <a:stretch>
            <a:fillRect/>
          </a:stretch>
        </p:blipFill>
        <p:spPr>
          <a:xfrm>
            <a:off x="1132700" y="2141040"/>
            <a:ext cx="2280346" cy="3873997"/>
          </a:xfrm>
          <a:prstGeom prst="rect">
            <a:avLst/>
          </a:prstGeom>
        </p:spPr>
      </p:pic>
      <p:pic>
        <p:nvPicPr>
          <p:cNvPr id="7" name="Picture 6">
            <a:extLst>
              <a:ext uri="{FF2B5EF4-FFF2-40B4-BE49-F238E27FC236}">
                <a16:creationId xmlns:a16="http://schemas.microsoft.com/office/drawing/2014/main" id="{49A927DD-C105-783B-59FE-C297A921D86C}"/>
              </a:ext>
            </a:extLst>
          </p:cNvPr>
          <p:cNvPicPr>
            <a:picLocks noChangeAspect="1"/>
          </p:cNvPicPr>
          <p:nvPr/>
        </p:nvPicPr>
        <p:blipFill>
          <a:blip r:embed="rId4"/>
          <a:stretch>
            <a:fillRect/>
          </a:stretch>
        </p:blipFill>
        <p:spPr>
          <a:xfrm>
            <a:off x="3967557" y="2141041"/>
            <a:ext cx="2280346" cy="3873996"/>
          </a:xfrm>
          <a:prstGeom prst="rect">
            <a:avLst/>
          </a:prstGeom>
        </p:spPr>
      </p:pic>
      <p:pic>
        <p:nvPicPr>
          <p:cNvPr id="9" name="Picture 8">
            <a:extLst>
              <a:ext uri="{FF2B5EF4-FFF2-40B4-BE49-F238E27FC236}">
                <a16:creationId xmlns:a16="http://schemas.microsoft.com/office/drawing/2014/main" id="{212E7EE3-3F28-4F9A-F7F8-1D399044690E}"/>
              </a:ext>
            </a:extLst>
          </p:cNvPr>
          <p:cNvPicPr>
            <a:picLocks noChangeAspect="1"/>
          </p:cNvPicPr>
          <p:nvPr/>
        </p:nvPicPr>
        <p:blipFill>
          <a:blip r:embed="rId5"/>
          <a:stretch>
            <a:fillRect/>
          </a:stretch>
        </p:blipFill>
        <p:spPr>
          <a:xfrm>
            <a:off x="6802415" y="2144038"/>
            <a:ext cx="2280346" cy="3870999"/>
          </a:xfrm>
          <a:prstGeom prst="rect">
            <a:avLst/>
          </a:prstGeom>
        </p:spPr>
      </p:pic>
      <p:pic>
        <p:nvPicPr>
          <p:cNvPr id="11" name="Picture 10">
            <a:extLst>
              <a:ext uri="{FF2B5EF4-FFF2-40B4-BE49-F238E27FC236}">
                <a16:creationId xmlns:a16="http://schemas.microsoft.com/office/drawing/2014/main" id="{622F4E38-15F1-1868-BDB3-EC064B37AC15}"/>
              </a:ext>
            </a:extLst>
          </p:cNvPr>
          <p:cNvPicPr>
            <a:picLocks noChangeAspect="1"/>
          </p:cNvPicPr>
          <p:nvPr/>
        </p:nvPicPr>
        <p:blipFill>
          <a:blip r:embed="rId6"/>
          <a:stretch>
            <a:fillRect/>
          </a:stretch>
        </p:blipFill>
        <p:spPr>
          <a:xfrm>
            <a:off x="9637273" y="2145578"/>
            <a:ext cx="2280346" cy="1773735"/>
          </a:xfrm>
          <a:prstGeom prst="rect">
            <a:avLst/>
          </a:prstGeom>
        </p:spPr>
      </p:pic>
      <p:sp>
        <p:nvSpPr>
          <p:cNvPr id="13" name="TextBox 12">
            <a:extLst>
              <a:ext uri="{FF2B5EF4-FFF2-40B4-BE49-F238E27FC236}">
                <a16:creationId xmlns:a16="http://schemas.microsoft.com/office/drawing/2014/main" id="{503E6E4B-C010-020E-AE1C-A7C254673C61}"/>
              </a:ext>
            </a:extLst>
          </p:cNvPr>
          <p:cNvSpPr txBox="1"/>
          <p:nvPr/>
        </p:nvSpPr>
        <p:spPr>
          <a:xfrm>
            <a:off x="794146" y="2183904"/>
            <a:ext cx="338554" cy="400110"/>
          </a:xfrm>
          <a:prstGeom prst="rect">
            <a:avLst/>
          </a:prstGeom>
          <a:noFill/>
        </p:spPr>
        <p:txBody>
          <a:bodyPr wrap="none" rtlCol="0">
            <a:spAutoFit/>
          </a:bodyPr>
          <a:lstStyle/>
          <a:p>
            <a:r>
              <a:rPr lang="en-US" sz="2000" b="1" dirty="0">
                <a:solidFill>
                  <a:schemeClr val="dk2"/>
                </a:solidFill>
                <a:latin typeface="Roboto Mono"/>
                <a:ea typeface="Roboto Mono"/>
                <a:sym typeface="Roboto Mono"/>
              </a:rPr>
              <a:t>A</a:t>
            </a:r>
          </a:p>
        </p:txBody>
      </p:sp>
      <p:sp>
        <p:nvSpPr>
          <p:cNvPr id="14" name="TextBox 13">
            <a:extLst>
              <a:ext uri="{FF2B5EF4-FFF2-40B4-BE49-F238E27FC236}">
                <a16:creationId xmlns:a16="http://schemas.microsoft.com/office/drawing/2014/main" id="{44F03771-4B8F-E61B-FAF3-F702A5A5721A}"/>
              </a:ext>
            </a:extLst>
          </p:cNvPr>
          <p:cNvSpPr txBox="1"/>
          <p:nvPr/>
        </p:nvSpPr>
        <p:spPr>
          <a:xfrm>
            <a:off x="640257" y="3032446"/>
            <a:ext cx="492443" cy="400110"/>
          </a:xfrm>
          <a:prstGeom prst="rect">
            <a:avLst/>
          </a:prstGeom>
          <a:noFill/>
        </p:spPr>
        <p:txBody>
          <a:bodyPr wrap="none" rtlCol="0">
            <a:spAutoFit/>
          </a:bodyPr>
          <a:lstStyle/>
          <a:p>
            <a:r>
              <a:rPr lang="en-US" sz="2000" b="1" dirty="0">
                <a:solidFill>
                  <a:schemeClr val="dk2"/>
                </a:solidFill>
                <a:latin typeface="Roboto Mono"/>
                <a:ea typeface="Roboto Mono"/>
                <a:sym typeface="Roboto Mono"/>
              </a:rPr>
              <a:t>BA</a:t>
            </a:r>
          </a:p>
        </p:txBody>
      </p:sp>
      <p:sp>
        <p:nvSpPr>
          <p:cNvPr id="15" name="TextBox 14">
            <a:extLst>
              <a:ext uri="{FF2B5EF4-FFF2-40B4-BE49-F238E27FC236}">
                <a16:creationId xmlns:a16="http://schemas.microsoft.com/office/drawing/2014/main" id="{0E2B0FAE-AF6A-FECB-67CB-0AF5AB86EF30}"/>
              </a:ext>
            </a:extLst>
          </p:cNvPr>
          <p:cNvSpPr txBox="1"/>
          <p:nvPr/>
        </p:nvSpPr>
        <p:spPr>
          <a:xfrm>
            <a:off x="640256" y="3877983"/>
            <a:ext cx="492443" cy="400110"/>
          </a:xfrm>
          <a:prstGeom prst="rect">
            <a:avLst/>
          </a:prstGeom>
          <a:noFill/>
        </p:spPr>
        <p:txBody>
          <a:bodyPr wrap="none" rtlCol="0">
            <a:spAutoFit/>
          </a:bodyPr>
          <a:lstStyle/>
          <a:p>
            <a:r>
              <a:rPr lang="en-US" sz="2000" b="1" dirty="0">
                <a:solidFill>
                  <a:schemeClr val="dk2"/>
                </a:solidFill>
                <a:latin typeface="Roboto Mono"/>
                <a:ea typeface="Roboto Mono"/>
                <a:sym typeface="Roboto Mono"/>
              </a:rPr>
              <a:t>KA</a:t>
            </a:r>
          </a:p>
        </p:txBody>
      </p:sp>
      <p:sp>
        <p:nvSpPr>
          <p:cNvPr id="19" name="TextBox 18">
            <a:extLst>
              <a:ext uri="{FF2B5EF4-FFF2-40B4-BE49-F238E27FC236}">
                <a16:creationId xmlns:a16="http://schemas.microsoft.com/office/drawing/2014/main" id="{BE18D7DE-473D-EC4C-466C-72E8481192A6}"/>
              </a:ext>
            </a:extLst>
          </p:cNvPr>
          <p:cNvSpPr txBox="1"/>
          <p:nvPr/>
        </p:nvSpPr>
        <p:spPr>
          <a:xfrm>
            <a:off x="640255" y="4703591"/>
            <a:ext cx="492443" cy="400110"/>
          </a:xfrm>
          <a:prstGeom prst="rect">
            <a:avLst/>
          </a:prstGeom>
          <a:noFill/>
        </p:spPr>
        <p:txBody>
          <a:bodyPr wrap="none" rtlCol="0">
            <a:spAutoFit/>
          </a:bodyPr>
          <a:lstStyle/>
          <a:p>
            <a:r>
              <a:rPr lang="en-US" sz="2000" b="1" dirty="0">
                <a:solidFill>
                  <a:schemeClr val="dk2"/>
                </a:solidFill>
                <a:latin typeface="Roboto Mono"/>
                <a:ea typeface="Roboto Mono"/>
                <a:sym typeface="Roboto Mono"/>
              </a:rPr>
              <a:t>DA</a:t>
            </a:r>
          </a:p>
        </p:txBody>
      </p:sp>
      <p:sp>
        <p:nvSpPr>
          <p:cNvPr id="20" name="TextBox 19">
            <a:extLst>
              <a:ext uri="{FF2B5EF4-FFF2-40B4-BE49-F238E27FC236}">
                <a16:creationId xmlns:a16="http://schemas.microsoft.com/office/drawing/2014/main" id="{83AA08B2-5618-9AC4-C842-3A3D55BD75D1}"/>
              </a:ext>
            </a:extLst>
          </p:cNvPr>
          <p:cNvSpPr txBox="1"/>
          <p:nvPr/>
        </p:nvSpPr>
        <p:spPr>
          <a:xfrm>
            <a:off x="611678" y="5529199"/>
            <a:ext cx="646331" cy="400110"/>
          </a:xfrm>
          <a:prstGeom prst="rect">
            <a:avLst/>
          </a:prstGeom>
          <a:noFill/>
        </p:spPr>
        <p:txBody>
          <a:bodyPr wrap="none" rtlCol="0">
            <a:spAutoFit/>
          </a:bodyPr>
          <a:lstStyle/>
          <a:p>
            <a:r>
              <a:rPr lang="en-US" sz="2000" b="1" dirty="0">
                <a:solidFill>
                  <a:schemeClr val="dk2"/>
                </a:solidFill>
                <a:latin typeface="Roboto Mono"/>
                <a:ea typeface="Roboto Mono"/>
                <a:sym typeface="Roboto Mono"/>
              </a:rPr>
              <a:t>E-I</a:t>
            </a:r>
          </a:p>
        </p:txBody>
      </p:sp>
      <p:sp>
        <p:nvSpPr>
          <p:cNvPr id="21" name="TextBox 20">
            <a:extLst>
              <a:ext uri="{FF2B5EF4-FFF2-40B4-BE49-F238E27FC236}">
                <a16:creationId xmlns:a16="http://schemas.microsoft.com/office/drawing/2014/main" id="{51C5AED7-D45E-C2FE-1620-4EF4E6E2B62B}"/>
              </a:ext>
            </a:extLst>
          </p:cNvPr>
          <p:cNvSpPr txBox="1"/>
          <p:nvPr/>
        </p:nvSpPr>
        <p:spPr>
          <a:xfrm>
            <a:off x="3462356" y="2221610"/>
            <a:ext cx="492443" cy="400110"/>
          </a:xfrm>
          <a:prstGeom prst="rect">
            <a:avLst/>
          </a:prstGeom>
          <a:noFill/>
        </p:spPr>
        <p:txBody>
          <a:bodyPr wrap="none" rtlCol="0">
            <a:spAutoFit/>
          </a:bodyPr>
          <a:lstStyle/>
          <a:p>
            <a:r>
              <a:rPr lang="en-US" sz="2000" b="1" dirty="0">
                <a:solidFill>
                  <a:schemeClr val="dk2"/>
                </a:solidFill>
                <a:latin typeface="Roboto Mono"/>
                <a:ea typeface="Roboto Mono"/>
                <a:sym typeface="Roboto Mono"/>
              </a:rPr>
              <a:t>GA</a:t>
            </a:r>
          </a:p>
        </p:txBody>
      </p:sp>
      <p:sp>
        <p:nvSpPr>
          <p:cNvPr id="22" name="TextBox 21">
            <a:extLst>
              <a:ext uri="{FF2B5EF4-FFF2-40B4-BE49-F238E27FC236}">
                <a16:creationId xmlns:a16="http://schemas.microsoft.com/office/drawing/2014/main" id="{51073E1E-F8C9-6B74-7420-F7ECD3FC1D27}"/>
              </a:ext>
            </a:extLst>
          </p:cNvPr>
          <p:cNvSpPr txBox="1"/>
          <p:nvPr/>
        </p:nvSpPr>
        <p:spPr>
          <a:xfrm>
            <a:off x="3462355" y="3025853"/>
            <a:ext cx="492443" cy="400110"/>
          </a:xfrm>
          <a:prstGeom prst="rect">
            <a:avLst/>
          </a:prstGeom>
          <a:noFill/>
        </p:spPr>
        <p:txBody>
          <a:bodyPr wrap="none" rtlCol="0">
            <a:spAutoFit/>
          </a:bodyPr>
          <a:lstStyle/>
          <a:p>
            <a:r>
              <a:rPr lang="en-US" sz="2000" b="1" dirty="0">
                <a:solidFill>
                  <a:schemeClr val="dk2"/>
                </a:solidFill>
                <a:latin typeface="Roboto Mono"/>
                <a:ea typeface="Roboto Mono"/>
                <a:sym typeface="Roboto Mono"/>
              </a:rPr>
              <a:t>HA</a:t>
            </a:r>
          </a:p>
        </p:txBody>
      </p:sp>
      <p:sp>
        <p:nvSpPr>
          <p:cNvPr id="23" name="TextBox 22">
            <a:extLst>
              <a:ext uri="{FF2B5EF4-FFF2-40B4-BE49-F238E27FC236}">
                <a16:creationId xmlns:a16="http://schemas.microsoft.com/office/drawing/2014/main" id="{26995944-B54D-DBDE-1F27-7191A48BFB50}"/>
              </a:ext>
            </a:extLst>
          </p:cNvPr>
          <p:cNvSpPr txBox="1"/>
          <p:nvPr/>
        </p:nvSpPr>
        <p:spPr>
          <a:xfrm>
            <a:off x="3461032" y="3877983"/>
            <a:ext cx="492443" cy="400110"/>
          </a:xfrm>
          <a:prstGeom prst="rect">
            <a:avLst/>
          </a:prstGeom>
          <a:noFill/>
        </p:spPr>
        <p:txBody>
          <a:bodyPr wrap="none" rtlCol="0">
            <a:spAutoFit/>
          </a:bodyPr>
          <a:lstStyle/>
          <a:p>
            <a:r>
              <a:rPr lang="en-US" sz="2000" b="1" dirty="0">
                <a:solidFill>
                  <a:schemeClr val="dk2"/>
                </a:solidFill>
                <a:latin typeface="Roboto Mono"/>
                <a:ea typeface="Roboto Mono"/>
                <a:sym typeface="Roboto Mono"/>
              </a:rPr>
              <a:t>LA</a:t>
            </a:r>
          </a:p>
        </p:txBody>
      </p:sp>
      <p:sp>
        <p:nvSpPr>
          <p:cNvPr id="24" name="TextBox 23">
            <a:extLst>
              <a:ext uri="{FF2B5EF4-FFF2-40B4-BE49-F238E27FC236}">
                <a16:creationId xmlns:a16="http://schemas.microsoft.com/office/drawing/2014/main" id="{B47F5970-F05E-34EE-8730-907015D11336}"/>
              </a:ext>
            </a:extLst>
          </p:cNvPr>
          <p:cNvSpPr txBox="1"/>
          <p:nvPr/>
        </p:nvSpPr>
        <p:spPr>
          <a:xfrm>
            <a:off x="3461031" y="4703591"/>
            <a:ext cx="492443" cy="400110"/>
          </a:xfrm>
          <a:prstGeom prst="rect">
            <a:avLst/>
          </a:prstGeom>
          <a:noFill/>
        </p:spPr>
        <p:txBody>
          <a:bodyPr wrap="none" rtlCol="0">
            <a:spAutoFit/>
          </a:bodyPr>
          <a:lstStyle/>
          <a:p>
            <a:r>
              <a:rPr lang="en-US" sz="2000" b="1" dirty="0">
                <a:solidFill>
                  <a:schemeClr val="dk2"/>
                </a:solidFill>
                <a:latin typeface="Roboto Mono"/>
                <a:ea typeface="Roboto Mono"/>
                <a:sym typeface="Roboto Mono"/>
              </a:rPr>
              <a:t>MA</a:t>
            </a:r>
          </a:p>
        </p:txBody>
      </p:sp>
      <p:sp>
        <p:nvSpPr>
          <p:cNvPr id="25" name="TextBox 24">
            <a:extLst>
              <a:ext uri="{FF2B5EF4-FFF2-40B4-BE49-F238E27FC236}">
                <a16:creationId xmlns:a16="http://schemas.microsoft.com/office/drawing/2014/main" id="{1AF5C986-7ACA-9BD4-A71D-E5C920DF95C9}"/>
              </a:ext>
            </a:extLst>
          </p:cNvPr>
          <p:cNvSpPr txBox="1"/>
          <p:nvPr/>
        </p:nvSpPr>
        <p:spPr>
          <a:xfrm>
            <a:off x="3461030" y="5529199"/>
            <a:ext cx="492443" cy="400110"/>
          </a:xfrm>
          <a:prstGeom prst="rect">
            <a:avLst/>
          </a:prstGeom>
          <a:noFill/>
        </p:spPr>
        <p:txBody>
          <a:bodyPr wrap="none" rtlCol="0">
            <a:spAutoFit/>
          </a:bodyPr>
          <a:lstStyle/>
          <a:p>
            <a:r>
              <a:rPr lang="en-US" sz="2000" b="1" dirty="0">
                <a:solidFill>
                  <a:schemeClr val="dk2"/>
                </a:solidFill>
                <a:latin typeface="Roboto Mono"/>
                <a:ea typeface="Roboto Mono"/>
                <a:sym typeface="Roboto Mono"/>
              </a:rPr>
              <a:t>NA</a:t>
            </a:r>
          </a:p>
        </p:txBody>
      </p:sp>
      <p:sp>
        <p:nvSpPr>
          <p:cNvPr id="26" name="TextBox 25">
            <a:extLst>
              <a:ext uri="{FF2B5EF4-FFF2-40B4-BE49-F238E27FC236}">
                <a16:creationId xmlns:a16="http://schemas.microsoft.com/office/drawing/2014/main" id="{6275E8FD-3C2E-24AB-E616-39ADEF9F48F2}"/>
              </a:ext>
            </a:extLst>
          </p:cNvPr>
          <p:cNvSpPr txBox="1"/>
          <p:nvPr/>
        </p:nvSpPr>
        <p:spPr>
          <a:xfrm>
            <a:off x="6235179" y="2221610"/>
            <a:ext cx="646331" cy="400110"/>
          </a:xfrm>
          <a:prstGeom prst="rect">
            <a:avLst/>
          </a:prstGeom>
          <a:noFill/>
        </p:spPr>
        <p:txBody>
          <a:bodyPr wrap="none" rtlCol="0">
            <a:spAutoFit/>
          </a:bodyPr>
          <a:lstStyle/>
          <a:p>
            <a:r>
              <a:rPr lang="en-US" sz="2000" b="1" dirty="0">
                <a:solidFill>
                  <a:schemeClr val="dk2"/>
                </a:solidFill>
                <a:latin typeface="Roboto Mono"/>
                <a:ea typeface="Roboto Mono"/>
                <a:sym typeface="Roboto Mono"/>
              </a:rPr>
              <a:t>NGA</a:t>
            </a:r>
          </a:p>
        </p:txBody>
      </p:sp>
      <p:sp>
        <p:nvSpPr>
          <p:cNvPr id="27" name="TextBox 26">
            <a:extLst>
              <a:ext uri="{FF2B5EF4-FFF2-40B4-BE49-F238E27FC236}">
                <a16:creationId xmlns:a16="http://schemas.microsoft.com/office/drawing/2014/main" id="{71CA61D5-8EEB-C7DB-0A8D-393C873DD04A}"/>
              </a:ext>
            </a:extLst>
          </p:cNvPr>
          <p:cNvSpPr txBox="1"/>
          <p:nvPr/>
        </p:nvSpPr>
        <p:spPr>
          <a:xfrm>
            <a:off x="6247903" y="3032446"/>
            <a:ext cx="646331" cy="400110"/>
          </a:xfrm>
          <a:prstGeom prst="rect">
            <a:avLst/>
          </a:prstGeom>
          <a:noFill/>
        </p:spPr>
        <p:txBody>
          <a:bodyPr wrap="none" rtlCol="0">
            <a:spAutoFit/>
          </a:bodyPr>
          <a:lstStyle/>
          <a:p>
            <a:r>
              <a:rPr lang="en-US" sz="2000" b="1" dirty="0">
                <a:solidFill>
                  <a:schemeClr val="dk2"/>
                </a:solidFill>
                <a:latin typeface="Roboto Mono"/>
                <a:ea typeface="Roboto Mono"/>
                <a:sym typeface="Roboto Mono"/>
              </a:rPr>
              <a:t>O-U</a:t>
            </a:r>
          </a:p>
        </p:txBody>
      </p:sp>
      <p:sp>
        <p:nvSpPr>
          <p:cNvPr id="28" name="TextBox 27">
            <a:extLst>
              <a:ext uri="{FF2B5EF4-FFF2-40B4-BE49-F238E27FC236}">
                <a16:creationId xmlns:a16="http://schemas.microsoft.com/office/drawing/2014/main" id="{0ED676D8-348C-1E8E-2DA5-25033793EB10}"/>
              </a:ext>
            </a:extLst>
          </p:cNvPr>
          <p:cNvSpPr txBox="1"/>
          <p:nvPr/>
        </p:nvSpPr>
        <p:spPr>
          <a:xfrm>
            <a:off x="6324846" y="3906566"/>
            <a:ext cx="492443" cy="400110"/>
          </a:xfrm>
          <a:prstGeom prst="rect">
            <a:avLst/>
          </a:prstGeom>
          <a:noFill/>
        </p:spPr>
        <p:txBody>
          <a:bodyPr wrap="none" rtlCol="0">
            <a:spAutoFit/>
          </a:bodyPr>
          <a:lstStyle/>
          <a:p>
            <a:r>
              <a:rPr lang="en-US" sz="2000" b="1" dirty="0">
                <a:solidFill>
                  <a:schemeClr val="dk2"/>
                </a:solidFill>
                <a:latin typeface="Roboto Mono"/>
                <a:ea typeface="Roboto Mono"/>
                <a:sym typeface="Roboto Mono"/>
              </a:rPr>
              <a:t>PA</a:t>
            </a:r>
          </a:p>
        </p:txBody>
      </p:sp>
      <p:sp>
        <p:nvSpPr>
          <p:cNvPr id="29" name="TextBox 28">
            <a:extLst>
              <a:ext uri="{FF2B5EF4-FFF2-40B4-BE49-F238E27FC236}">
                <a16:creationId xmlns:a16="http://schemas.microsoft.com/office/drawing/2014/main" id="{687D7D26-FB02-4CE8-2ABB-AFF757B848F2}"/>
              </a:ext>
            </a:extLst>
          </p:cNvPr>
          <p:cNvSpPr txBox="1"/>
          <p:nvPr/>
        </p:nvSpPr>
        <p:spPr>
          <a:xfrm>
            <a:off x="6317409" y="4703591"/>
            <a:ext cx="492443" cy="400110"/>
          </a:xfrm>
          <a:prstGeom prst="rect">
            <a:avLst/>
          </a:prstGeom>
          <a:noFill/>
        </p:spPr>
        <p:txBody>
          <a:bodyPr wrap="none" rtlCol="0">
            <a:spAutoFit/>
          </a:bodyPr>
          <a:lstStyle/>
          <a:p>
            <a:r>
              <a:rPr lang="en-US" sz="2000" b="1" dirty="0">
                <a:solidFill>
                  <a:schemeClr val="dk2"/>
                </a:solidFill>
                <a:latin typeface="Roboto Mono"/>
                <a:ea typeface="Roboto Mono"/>
                <a:sym typeface="Roboto Mono"/>
              </a:rPr>
              <a:t>SA</a:t>
            </a:r>
          </a:p>
        </p:txBody>
      </p:sp>
      <p:sp>
        <p:nvSpPr>
          <p:cNvPr id="30" name="TextBox 29">
            <a:extLst>
              <a:ext uri="{FF2B5EF4-FFF2-40B4-BE49-F238E27FC236}">
                <a16:creationId xmlns:a16="http://schemas.microsoft.com/office/drawing/2014/main" id="{3D803C1F-FAF5-C03D-E345-E35AF4728D65}"/>
              </a:ext>
            </a:extLst>
          </p:cNvPr>
          <p:cNvSpPr txBox="1"/>
          <p:nvPr/>
        </p:nvSpPr>
        <p:spPr>
          <a:xfrm>
            <a:off x="6324846" y="5529199"/>
            <a:ext cx="492443" cy="400110"/>
          </a:xfrm>
          <a:prstGeom prst="rect">
            <a:avLst/>
          </a:prstGeom>
          <a:noFill/>
        </p:spPr>
        <p:txBody>
          <a:bodyPr wrap="none" rtlCol="0">
            <a:spAutoFit/>
          </a:bodyPr>
          <a:lstStyle/>
          <a:p>
            <a:r>
              <a:rPr lang="en-US" sz="2000" b="1" dirty="0">
                <a:solidFill>
                  <a:schemeClr val="dk2"/>
                </a:solidFill>
                <a:latin typeface="Roboto Mono"/>
                <a:ea typeface="Roboto Mono"/>
                <a:sym typeface="Roboto Mono"/>
              </a:rPr>
              <a:t>TA</a:t>
            </a:r>
          </a:p>
        </p:txBody>
      </p:sp>
      <p:sp>
        <p:nvSpPr>
          <p:cNvPr id="31" name="TextBox 30">
            <a:extLst>
              <a:ext uri="{FF2B5EF4-FFF2-40B4-BE49-F238E27FC236}">
                <a16:creationId xmlns:a16="http://schemas.microsoft.com/office/drawing/2014/main" id="{CCB26E54-9D37-F9D8-217A-FD7783CD23AE}"/>
              </a:ext>
            </a:extLst>
          </p:cNvPr>
          <p:cNvSpPr txBox="1"/>
          <p:nvPr/>
        </p:nvSpPr>
        <p:spPr>
          <a:xfrm>
            <a:off x="9144830" y="2205237"/>
            <a:ext cx="492443" cy="400110"/>
          </a:xfrm>
          <a:prstGeom prst="rect">
            <a:avLst/>
          </a:prstGeom>
          <a:noFill/>
        </p:spPr>
        <p:txBody>
          <a:bodyPr wrap="none" rtlCol="0">
            <a:spAutoFit/>
          </a:bodyPr>
          <a:lstStyle/>
          <a:p>
            <a:r>
              <a:rPr lang="en-US" sz="2000" b="1" dirty="0">
                <a:solidFill>
                  <a:schemeClr val="dk2"/>
                </a:solidFill>
                <a:latin typeface="Roboto Mono"/>
                <a:ea typeface="Roboto Mono"/>
                <a:sym typeface="Roboto Mono"/>
              </a:rPr>
              <a:t>WA</a:t>
            </a:r>
          </a:p>
        </p:txBody>
      </p:sp>
      <p:sp>
        <p:nvSpPr>
          <p:cNvPr id="32" name="TextBox 31">
            <a:extLst>
              <a:ext uri="{FF2B5EF4-FFF2-40B4-BE49-F238E27FC236}">
                <a16:creationId xmlns:a16="http://schemas.microsoft.com/office/drawing/2014/main" id="{430684D3-296A-5E47-AD36-FC17D93B680E}"/>
              </a:ext>
            </a:extLst>
          </p:cNvPr>
          <p:cNvSpPr txBox="1"/>
          <p:nvPr/>
        </p:nvSpPr>
        <p:spPr>
          <a:xfrm>
            <a:off x="9144830" y="3445956"/>
            <a:ext cx="492443" cy="400110"/>
          </a:xfrm>
          <a:prstGeom prst="rect">
            <a:avLst/>
          </a:prstGeom>
          <a:noFill/>
        </p:spPr>
        <p:txBody>
          <a:bodyPr wrap="none" rtlCol="0">
            <a:spAutoFit/>
          </a:bodyPr>
          <a:lstStyle/>
          <a:p>
            <a:r>
              <a:rPr lang="en-US" sz="2000" b="1" dirty="0">
                <a:solidFill>
                  <a:schemeClr val="dk2"/>
                </a:solidFill>
                <a:latin typeface="Roboto Mono"/>
                <a:ea typeface="Roboto Mono"/>
                <a:sym typeface="Roboto Mono"/>
              </a:rPr>
              <a:t>YA</a:t>
            </a:r>
          </a:p>
        </p:txBody>
      </p:sp>
      <p:sp>
        <p:nvSpPr>
          <p:cNvPr id="2" name="Rectangle 1">
            <a:extLst>
              <a:ext uri="{FF2B5EF4-FFF2-40B4-BE49-F238E27FC236}">
                <a16:creationId xmlns:a16="http://schemas.microsoft.com/office/drawing/2014/main" id="{A39AEF38-AFDA-5BBC-D48C-41B135D9D844}"/>
              </a:ext>
            </a:extLst>
          </p:cNvPr>
          <p:cNvSpPr/>
          <p:nvPr/>
        </p:nvSpPr>
        <p:spPr>
          <a:xfrm>
            <a:off x="35213" y="5305840"/>
            <a:ext cx="189376" cy="1520076"/>
          </a:xfrm>
          <a:prstGeom prst="rect">
            <a:avLst/>
          </a:prstGeom>
          <a:solidFill>
            <a:srgbClr val="FFF1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6267898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80"/>
        <p:cNvGrpSpPr/>
        <p:nvPr/>
      </p:nvGrpSpPr>
      <p:grpSpPr>
        <a:xfrm>
          <a:off x="0" y="0"/>
          <a:ext cx="0" cy="0"/>
          <a:chOff x="0" y="0"/>
          <a:chExt cx="0" cy="0"/>
        </a:xfrm>
      </p:grpSpPr>
      <p:sp>
        <p:nvSpPr>
          <p:cNvPr id="481" name="Google Shape;481;p25"/>
          <p:cNvSpPr txBox="1">
            <a:spLocks noGrp="1"/>
          </p:cNvSpPr>
          <p:nvPr>
            <p:ph type="title"/>
          </p:nvPr>
        </p:nvSpPr>
        <p:spPr>
          <a:xfrm>
            <a:off x="769500" y="370875"/>
            <a:ext cx="10639500" cy="731400"/>
          </a:xfrm>
          <a:prstGeom prst="rect">
            <a:avLst/>
          </a:prstGeom>
        </p:spPr>
        <p:txBody>
          <a:bodyPr spcFirstLastPara="1" wrap="square" lIns="121900" tIns="121900" rIns="121900" bIns="121900" anchor="ctr" anchorCtr="0">
            <a:noAutofit/>
          </a:bodyPr>
          <a:lstStyle/>
          <a:p>
            <a:pPr marL="0" lvl="0" indent="0" algn="l" rtl="0">
              <a:spcBef>
                <a:spcPts val="0"/>
              </a:spcBef>
              <a:spcAft>
                <a:spcPts val="0"/>
              </a:spcAft>
              <a:buNone/>
            </a:pPr>
            <a:r>
              <a:rPr lang="en"/>
              <a:t>Table of Contents.</a:t>
            </a:r>
            <a:endParaRPr/>
          </a:p>
        </p:txBody>
      </p:sp>
      <p:sp>
        <p:nvSpPr>
          <p:cNvPr id="482" name="Google Shape;482;p25"/>
          <p:cNvSpPr txBox="1">
            <a:spLocks noGrp="1"/>
          </p:cNvSpPr>
          <p:nvPr>
            <p:ph type="body" idx="2"/>
          </p:nvPr>
        </p:nvSpPr>
        <p:spPr>
          <a:xfrm>
            <a:off x="710250" y="2175436"/>
            <a:ext cx="3165600" cy="12591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dirty="0"/>
              <a:t>Introduction and background about </a:t>
            </a:r>
            <a:r>
              <a:rPr lang="en" i="1" dirty="0" err="1"/>
              <a:t>Baybayin</a:t>
            </a:r>
            <a:r>
              <a:rPr lang="en" dirty="0"/>
              <a:t>.</a:t>
            </a:r>
            <a:endParaRPr dirty="0"/>
          </a:p>
        </p:txBody>
      </p:sp>
      <p:sp>
        <p:nvSpPr>
          <p:cNvPr id="483" name="Google Shape;483;p25"/>
          <p:cNvSpPr txBox="1">
            <a:spLocks noGrp="1"/>
          </p:cNvSpPr>
          <p:nvPr>
            <p:ph type="body" idx="3"/>
          </p:nvPr>
        </p:nvSpPr>
        <p:spPr>
          <a:xfrm>
            <a:off x="8324230" y="2175436"/>
            <a:ext cx="3165600" cy="12591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dirty="0"/>
              <a:t>How the data was acquired and how the raw data looks.</a:t>
            </a:r>
            <a:endParaRPr dirty="0"/>
          </a:p>
        </p:txBody>
      </p:sp>
      <p:sp>
        <p:nvSpPr>
          <p:cNvPr id="484" name="Google Shape;484;p25"/>
          <p:cNvSpPr txBox="1">
            <a:spLocks noGrp="1"/>
          </p:cNvSpPr>
          <p:nvPr>
            <p:ph type="body" idx="1"/>
          </p:nvPr>
        </p:nvSpPr>
        <p:spPr>
          <a:xfrm>
            <a:off x="4506450" y="4117987"/>
            <a:ext cx="3165600" cy="12591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dirty="0"/>
              <a:t>Explore the processed data.</a:t>
            </a:r>
            <a:endParaRPr dirty="0"/>
          </a:p>
        </p:txBody>
      </p:sp>
      <p:sp>
        <p:nvSpPr>
          <p:cNvPr id="485" name="Google Shape;485;p25"/>
          <p:cNvSpPr txBox="1">
            <a:spLocks noGrp="1"/>
          </p:cNvSpPr>
          <p:nvPr>
            <p:ph type="body" idx="4"/>
          </p:nvPr>
        </p:nvSpPr>
        <p:spPr>
          <a:xfrm>
            <a:off x="8324230" y="4129195"/>
            <a:ext cx="3165600" cy="12591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dirty="0"/>
              <a:t>The best model for the dataset.</a:t>
            </a:r>
            <a:endParaRPr dirty="0"/>
          </a:p>
        </p:txBody>
      </p:sp>
      <p:sp>
        <p:nvSpPr>
          <p:cNvPr id="486" name="Google Shape;486;p25"/>
          <p:cNvSpPr txBox="1">
            <a:spLocks noGrp="1"/>
          </p:cNvSpPr>
          <p:nvPr>
            <p:ph type="title" idx="5"/>
          </p:nvPr>
        </p:nvSpPr>
        <p:spPr>
          <a:xfrm>
            <a:off x="710250" y="1513200"/>
            <a:ext cx="3165600" cy="6621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dirty="0"/>
              <a:t>01 Intro </a:t>
            </a:r>
            <a:endParaRPr dirty="0"/>
          </a:p>
        </p:txBody>
      </p:sp>
      <p:sp>
        <p:nvSpPr>
          <p:cNvPr id="487" name="Google Shape;487;p25"/>
          <p:cNvSpPr txBox="1">
            <a:spLocks noGrp="1"/>
          </p:cNvSpPr>
          <p:nvPr>
            <p:ph type="title" idx="6"/>
          </p:nvPr>
        </p:nvSpPr>
        <p:spPr>
          <a:xfrm>
            <a:off x="4513202" y="1513200"/>
            <a:ext cx="3918279" cy="6621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dirty="0"/>
              <a:t>02 Problem </a:t>
            </a:r>
            <a:endParaRPr dirty="0"/>
          </a:p>
        </p:txBody>
      </p:sp>
      <p:sp>
        <p:nvSpPr>
          <p:cNvPr id="488" name="Google Shape;488;p25"/>
          <p:cNvSpPr txBox="1">
            <a:spLocks noGrp="1"/>
          </p:cNvSpPr>
          <p:nvPr>
            <p:ph type="title" idx="7"/>
          </p:nvPr>
        </p:nvSpPr>
        <p:spPr>
          <a:xfrm>
            <a:off x="710250" y="3455887"/>
            <a:ext cx="3524866" cy="6621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dirty="0"/>
              <a:t>04 Preprocessing </a:t>
            </a:r>
            <a:endParaRPr dirty="0"/>
          </a:p>
        </p:txBody>
      </p:sp>
      <p:sp>
        <p:nvSpPr>
          <p:cNvPr id="489" name="Google Shape;489;p25"/>
          <p:cNvSpPr txBox="1">
            <a:spLocks noGrp="1"/>
          </p:cNvSpPr>
          <p:nvPr>
            <p:ph type="title" idx="8"/>
          </p:nvPr>
        </p:nvSpPr>
        <p:spPr>
          <a:xfrm>
            <a:off x="4513203" y="3455887"/>
            <a:ext cx="3165600" cy="6621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dirty="0"/>
              <a:t>05 EDA</a:t>
            </a:r>
            <a:endParaRPr dirty="0"/>
          </a:p>
        </p:txBody>
      </p:sp>
      <p:sp>
        <p:nvSpPr>
          <p:cNvPr id="490" name="Google Shape;490;p25"/>
          <p:cNvSpPr txBox="1">
            <a:spLocks noGrp="1"/>
          </p:cNvSpPr>
          <p:nvPr>
            <p:ph type="body" idx="9"/>
          </p:nvPr>
        </p:nvSpPr>
        <p:spPr>
          <a:xfrm>
            <a:off x="783001" y="4117987"/>
            <a:ext cx="3165600" cy="12591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dirty="0"/>
              <a:t>Getting the dataset ready and workable.</a:t>
            </a:r>
            <a:endParaRPr dirty="0"/>
          </a:p>
        </p:txBody>
      </p:sp>
      <p:sp>
        <p:nvSpPr>
          <p:cNvPr id="492" name="Google Shape;492;p25"/>
          <p:cNvSpPr txBox="1">
            <a:spLocks noGrp="1"/>
          </p:cNvSpPr>
          <p:nvPr>
            <p:ph type="title" idx="14"/>
          </p:nvPr>
        </p:nvSpPr>
        <p:spPr>
          <a:xfrm>
            <a:off x="8316156" y="1513200"/>
            <a:ext cx="3165600" cy="6621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dirty="0"/>
              <a:t>03 Dataset</a:t>
            </a:r>
            <a:endParaRPr dirty="0"/>
          </a:p>
        </p:txBody>
      </p:sp>
      <p:sp>
        <p:nvSpPr>
          <p:cNvPr id="494" name="Google Shape;494;p25"/>
          <p:cNvSpPr txBox="1">
            <a:spLocks noGrp="1"/>
          </p:cNvSpPr>
          <p:nvPr>
            <p:ph type="sldNum" idx="12"/>
          </p:nvPr>
        </p:nvSpPr>
        <p:spPr>
          <a:xfrm>
            <a:off x="11409045" y="6333134"/>
            <a:ext cx="731700" cy="525000"/>
          </a:xfrm>
          <a:prstGeom prst="rect">
            <a:avLst/>
          </a:prstGeom>
        </p:spPr>
        <p:txBody>
          <a:bodyPr spcFirstLastPara="1" wrap="square" lIns="121900" tIns="121900" rIns="121900" bIns="121900" anchor="t" anchorCtr="0">
            <a:noAutofit/>
          </a:bodyPr>
          <a:lstStyle/>
          <a:p>
            <a:pPr marL="0" lvl="0" indent="0" algn="r" rtl="0">
              <a:spcBef>
                <a:spcPts val="0"/>
              </a:spcBef>
              <a:spcAft>
                <a:spcPts val="0"/>
              </a:spcAft>
              <a:buNone/>
            </a:pPr>
            <a:fld id="{00000000-1234-1234-1234-123412341234}" type="slidenum">
              <a:rPr lang="en"/>
              <a:t>2</a:t>
            </a:fld>
            <a:endParaRPr/>
          </a:p>
        </p:txBody>
      </p:sp>
      <p:sp>
        <p:nvSpPr>
          <p:cNvPr id="2" name="Rectangle 1">
            <a:extLst>
              <a:ext uri="{FF2B5EF4-FFF2-40B4-BE49-F238E27FC236}">
                <a16:creationId xmlns:a16="http://schemas.microsoft.com/office/drawing/2014/main" id="{2AE2EF2E-2708-63FB-5191-EC92225F76EF}"/>
              </a:ext>
            </a:extLst>
          </p:cNvPr>
          <p:cNvSpPr/>
          <p:nvPr/>
        </p:nvSpPr>
        <p:spPr>
          <a:xfrm>
            <a:off x="35213" y="5305840"/>
            <a:ext cx="189376" cy="1520076"/>
          </a:xfrm>
          <a:prstGeom prst="rect">
            <a:avLst/>
          </a:prstGeom>
          <a:solidFill>
            <a:srgbClr val="FFF1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Google Shape;492;p25">
            <a:extLst>
              <a:ext uri="{FF2B5EF4-FFF2-40B4-BE49-F238E27FC236}">
                <a16:creationId xmlns:a16="http://schemas.microsoft.com/office/drawing/2014/main" id="{68E5C6F3-2759-A592-BD51-D7A297E60D12}"/>
              </a:ext>
            </a:extLst>
          </p:cNvPr>
          <p:cNvSpPr txBox="1">
            <a:spLocks/>
          </p:cNvSpPr>
          <p:nvPr/>
        </p:nvSpPr>
        <p:spPr>
          <a:xfrm>
            <a:off x="8316156" y="3455887"/>
            <a:ext cx="3165600" cy="6621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lt2"/>
              </a:buClr>
              <a:buSzPts val="2600"/>
              <a:buFont typeface="Aldrich"/>
              <a:buNone/>
              <a:defRPr sz="2600" b="0" i="0" u="none" strike="noStrike" cap="none">
                <a:solidFill>
                  <a:schemeClr val="lt2"/>
                </a:solidFill>
                <a:highlight>
                  <a:schemeClr val="accent3"/>
                </a:highlight>
                <a:latin typeface="Roboto Mono SemiBold"/>
                <a:ea typeface="Roboto Mono SemiBold"/>
                <a:cs typeface="Roboto Mono SemiBold"/>
                <a:sym typeface="Roboto Mono SemiBold"/>
              </a:defRPr>
            </a:lvl1pPr>
            <a:lvl2pPr marR="0" lvl="1" algn="l" rtl="0">
              <a:lnSpc>
                <a:spcPct val="100000"/>
              </a:lnSpc>
              <a:spcBef>
                <a:spcPts val="0"/>
              </a:spcBef>
              <a:spcAft>
                <a:spcPts val="0"/>
              </a:spcAft>
              <a:buClr>
                <a:schemeClr val="lt2"/>
              </a:buClr>
              <a:buSzPts val="2600"/>
              <a:buFont typeface="Abril Fatface"/>
              <a:buNone/>
              <a:defRPr sz="2600" b="0" i="0" u="none" strike="noStrike" cap="none">
                <a:solidFill>
                  <a:schemeClr val="lt2"/>
                </a:solidFill>
                <a:highlight>
                  <a:schemeClr val="accent3"/>
                </a:highlight>
                <a:latin typeface="Abril Fatface"/>
                <a:ea typeface="Abril Fatface"/>
                <a:cs typeface="Abril Fatface"/>
                <a:sym typeface="Abril Fatface"/>
              </a:defRPr>
            </a:lvl2pPr>
            <a:lvl3pPr marR="0" lvl="2" algn="l" rtl="0">
              <a:lnSpc>
                <a:spcPct val="100000"/>
              </a:lnSpc>
              <a:spcBef>
                <a:spcPts val="0"/>
              </a:spcBef>
              <a:spcAft>
                <a:spcPts val="0"/>
              </a:spcAft>
              <a:buClr>
                <a:schemeClr val="lt2"/>
              </a:buClr>
              <a:buSzPts val="2600"/>
              <a:buFont typeface="Abril Fatface"/>
              <a:buNone/>
              <a:defRPr sz="2600" b="0" i="0" u="none" strike="noStrike" cap="none">
                <a:solidFill>
                  <a:schemeClr val="lt2"/>
                </a:solidFill>
                <a:highlight>
                  <a:schemeClr val="accent3"/>
                </a:highlight>
                <a:latin typeface="Abril Fatface"/>
                <a:ea typeface="Abril Fatface"/>
                <a:cs typeface="Abril Fatface"/>
                <a:sym typeface="Abril Fatface"/>
              </a:defRPr>
            </a:lvl3pPr>
            <a:lvl4pPr marR="0" lvl="3" algn="l" rtl="0">
              <a:lnSpc>
                <a:spcPct val="100000"/>
              </a:lnSpc>
              <a:spcBef>
                <a:spcPts val="0"/>
              </a:spcBef>
              <a:spcAft>
                <a:spcPts val="0"/>
              </a:spcAft>
              <a:buClr>
                <a:schemeClr val="lt2"/>
              </a:buClr>
              <a:buSzPts val="2600"/>
              <a:buFont typeface="Abril Fatface"/>
              <a:buNone/>
              <a:defRPr sz="2600" b="0" i="0" u="none" strike="noStrike" cap="none">
                <a:solidFill>
                  <a:schemeClr val="lt2"/>
                </a:solidFill>
                <a:highlight>
                  <a:schemeClr val="accent3"/>
                </a:highlight>
                <a:latin typeface="Abril Fatface"/>
                <a:ea typeface="Abril Fatface"/>
                <a:cs typeface="Abril Fatface"/>
                <a:sym typeface="Abril Fatface"/>
              </a:defRPr>
            </a:lvl4pPr>
            <a:lvl5pPr marR="0" lvl="4" algn="l" rtl="0">
              <a:lnSpc>
                <a:spcPct val="100000"/>
              </a:lnSpc>
              <a:spcBef>
                <a:spcPts val="0"/>
              </a:spcBef>
              <a:spcAft>
                <a:spcPts val="0"/>
              </a:spcAft>
              <a:buClr>
                <a:schemeClr val="lt2"/>
              </a:buClr>
              <a:buSzPts val="2600"/>
              <a:buFont typeface="Abril Fatface"/>
              <a:buNone/>
              <a:defRPr sz="2600" b="0" i="0" u="none" strike="noStrike" cap="none">
                <a:solidFill>
                  <a:schemeClr val="lt2"/>
                </a:solidFill>
                <a:highlight>
                  <a:schemeClr val="accent3"/>
                </a:highlight>
                <a:latin typeface="Abril Fatface"/>
                <a:ea typeface="Abril Fatface"/>
                <a:cs typeface="Abril Fatface"/>
                <a:sym typeface="Abril Fatface"/>
              </a:defRPr>
            </a:lvl5pPr>
            <a:lvl6pPr marR="0" lvl="5" algn="l" rtl="0">
              <a:lnSpc>
                <a:spcPct val="100000"/>
              </a:lnSpc>
              <a:spcBef>
                <a:spcPts val="0"/>
              </a:spcBef>
              <a:spcAft>
                <a:spcPts val="0"/>
              </a:spcAft>
              <a:buClr>
                <a:schemeClr val="lt2"/>
              </a:buClr>
              <a:buSzPts val="2600"/>
              <a:buFont typeface="Abril Fatface"/>
              <a:buNone/>
              <a:defRPr sz="2600" b="0" i="0" u="none" strike="noStrike" cap="none">
                <a:solidFill>
                  <a:schemeClr val="lt2"/>
                </a:solidFill>
                <a:highlight>
                  <a:schemeClr val="accent3"/>
                </a:highlight>
                <a:latin typeface="Abril Fatface"/>
                <a:ea typeface="Abril Fatface"/>
                <a:cs typeface="Abril Fatface"/>
                <a:sym typeface="Abril Fatface"/>
              </a:defRPr>
            </a:lvl6pPr>
            <a:lvl7pPr marR="0" lvl="6" algn="l" rtl="0">
              <a:lnSpc>
                <a:spcPct val="100000"/>
              </a:lnSpc>
              <a:spcBef>
                <a:spcPts val="0"/>
              </a:spcBef>
              <a:spcAft>
                <a:spcPts val="0"/>
              </a:spcAft>
              <a:buClr>
                <a:schemeClr val="lt2"/>
              </a:buClr>
              <a:buSzPts val="2600"/>
              <a:buFont typeface="Abril Fatface"/>
              <a:buNone/>
              <a:defRPr sz="2600" b="0" i="0" u="none" strike="noStrike" cap="none">
                <a:solidFill>
                  <a:schemeClr val="lt2"/>
                </a:solidFill>
                <a:highlight>
                  <a:schemeClr val="accent3"/>
                </a:highlight>
                <a:latin typeface="Abril Fatface"/>
                <a:ea typeface="Abril Fatface"/>
                <a:cs typeface="Abril Fatface"/>
                <a:sym typeface="Abril Fatface"/>
              </a:defRPr>
            </a:lvl7pPr>
            <a:lvl8pPr marR="0" lvl="7" algn="l" rtl="0">
              <a:lnSpc>
                <a:spcPct val="100000"/>
              </a:lnSpc>
              <a:spcBef>
                <a:spcPts val="0"/>
              </a:spcBef>
              <a:spcAft>
                <a:spcPts val="0"/>
              </a:spcAft>
              <a:buClr>
                <a:schemeClr val="lt2"/>
              </a:buClr>
              <a:buSzPts val="2600"/>
              <a:buFont typeface="Abril Fatface"/>
              <a:buNone/>
              <a:defRPr sz="2600" b="0" i="0" u="none" strike="noStrike" cap="none">
                <a:solidFill>
                  <a:schemeClr val="lt2"/>
                </a:solidFill>
                <a:highlight>
                  <a:schemeClr val="accent3"/>
                </a:highlight>
                <a:latin typeface="Abril Fatface"/>
                <a:ea typeface="Abril Fatface"/>
                <a:cs typeface="Abril Fatface"/>
                <a:sym typeface="Abril Fatface"/>
              </a:defRPr>
            </a:lvl8pPr>
            <a:lvl9pPr marR="0" lvl="8" algn="l" rtl="0">
              <a:lnSpc>
                <a:spcPct val="100000"/>
              </a:lnSpc>
              <a:spcBef>
                <a:spcPts val="0"/>
              </a:spcBef>
              <a:spcAft>
                <a:spcPts val="0"/>
              </a:spcAft>
              <a:buClr>
                <a:schemeClr val="lt2"/>
              </a:buClr>
              <a:buSzPts val="2600"/>
              <a:buFont typeface="Abril Fatface"/>
              <a:buNone/>
              <a:defRPr sz="2600" b="0" i="0" u="none" strike="noStrike" cap="none">
                <a:solidFill>
                  <a:schemeClr val="lt2"/>
                </a:solidFill>
                <a:highlight>
                  <a:schemeClr val="accent3"/>
                </a:highlight>
                <a:latin typeface="Abril Fatface"/>
                <a:ea typeface="Abril Fatface"/>
                <a:cs typeface="Abril Fatface"/>
                <a:sym typeface="Abril Fatface"/>
              </a:defRPr>
            </a:lvl9pPr>
          </a:lstStyle>
          <a:p>
            <a:r>
              <a:rPr lang="en-HK" dirty="0"/>
              <a:t>06 </a:t>
            </a:r>
            <a:r>
              <a:rPr lang="en"/>
              <a:t>Model</a:t>
            </a:r>
            <a:endParaRPr lang="en-HK" dirty="0"/>
          </a:p>
        </p:txBody>
      </p:sp>
      <p:sp>
        <p:nvSpPr>
          <p:cNvPr id="4" name="Google Shape;484;p25">
            <a:extLst>
              <a:ext uri="{FF2B5EF4-FFF2-40B4-BE49-F238E27FC236}">
                <a16:creationId xmlns:a16="http://schemas.microsoft.com/office/drawing/2014/main" id="{CE01375A-8D40-8CA9-E212-29BABF53FA0D}"/>
              </a:ext>
            </a:extLst>
          </p:cNvPr>
          <p:cNvSpPr txBox="1">
            <a:spLocks/>
          </p:cNvSpPr>
          <p:nvPr/>
        </p:nvSpPr>
        <p:spPr>
          <a:xfrm>
            <a:off x="4506450" y="2169900"/>
            <a:ext cx="3165600" cy="12591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49250" algn="l" rtl="0">
              <a:lnSpc>
                <a:spcPct val="100000"/>
              </a:lnSpc>
              <a:spcBef>
                <a:spcPts val="0"/>
              </a:spcBef>
              <a:spcAft>
                <a:spcPts val="0"/>
              </a:spcAft>
              <a:buClr>
                <a:schemeClr val="dk2"/>
              </a:buClr>
              <a:buSzPts val="1900"/>
              <a:buFont typeface="Roboto Mono"/>
              <a:buChar char="●"/>
              <a:defRPr sz="1900" b="0" i="0" u="none" strike="noStrike" cap="none">
                <a:solidFill>
                  <a:schemeClr val="dk2"/>
                </a:solidFill>
                <a:latin typeface="Roboto Mono"/>
                <a:ea typeface="Roboto Mono"/>
                <a:cs typeface="Roboto Mono"/>
                <a:sym typeface="Roboto Mono"/>
              </a:defRPr>
            </a:lvl1pPr>
            <a:lvl2pPr marL="914400" marR="0" lvl="1" indent="-349250" algn="l" rtl="0">
              <a:lnSpc>
                <a:spcPct val="100000"/>
              </a:lnSpc>
              <a:spcBef>
                <a:spcPts val="2100"/>
              </a:spcBef>
              <a:spcAft>
                <a:spcPts val="0"/>
              </a:spcAft>
              <a:buClr>
                <a:schemeClr val="dk2"/>
              </a:buClr>
              <a:buSzPts val="1900"/>
              <a:buFont typeface="Roboto Mono"/>
              <a:buChar char="○"/>
              <a:defRPr sz="1900" b="0" i="0" u="none" strike="noStrike" cap="none">
                <a:solidFill>
                  <a:schemeClr val="dk2"/>
                </a:solidFill>
                <a:latin typeface="Roboto Mono"/>
                <a:ea typeface="Roboto Mono"/>
                <a:cs typeface="Roboto Mono"/>
                <a:sym typeface="Roboto Mono"/>
              </a:defRPr>
            </a:lvl2pPr>
            <a:lvl3pPr marL="1371600" marR="0" lvl="2" indent="-349250" algn="l" rtl="0">
              <a:lnSpc>
                <a:spcPct val="100000"/>
              </a:lnSpc>
              <a:spcBef>
                <a:spcPts val="2100"/>
              </a:spcBef>
              <a:spcAft>
                <a:spcPts val="0"/>
              </a:spcAft>
              <a:buClr>
                <a:schemeClr val="dk2"/>
              </a:buClr>
              <a:buSzPts val="1900"/>
              <a:buFont typeface="Roboto Mono"/>
              <a:buChar char="■"/>
              <a:defRPr sz="1900" b="0" i="0" u="none" strike="noStrike" cap="none">
                <a:solidFill>
                  <a:schemeClr val="dk2"/>
                </a:solidFill>
                <a:latin typeface="Roboto Mono"/>
                <a:ea typeface="Roboto Mono"/>
                <a:cs typeface="Roboto Mono"/>
                <a:sym typeface="Roboto Mono"/>
              </a:defRPr>
            </a:lvl3pPr>
            <a:lvl4pPr marL="1828800" marR="0" lvl="3" indent="-349250" algn="l" rtl="0">
              <a:lnSpc>
                <a:spcPct val="100000"/>
              </a:lnSpc>
              <a:spcBef>
                <a:spcPts val="2100"/>
              </a:spcBef>
              <a:spcAft>
                <a:spcPts val="0"/>
              </a:spcAft>
              <a:buClr>
                <a:schemeClr val="dk2"/>
              </a:buClr>
              <a:buSzPts val="1900"/>
              <a:buFont typeface="Roboto Mono"/>
              <a:buChar char="●"/>
              <a:defRPr sz="1900" b="0" i="0" u="none" strike="noStrike" cap="none">
                <a:solidFill>
                  <a:schemeClr val="dk2"/>
                </a:solidFill>
                <a:latin typeface="Roboto Mono"/>
                <a:ea typeface="Roboto Mono"/>
                <a:cs typeface="Roboto Mono"/>
                <a:sym typeface="Roboto Mono"/>
              </a:defRPr>
            </a:lvl4pPr>
            <a:lvl5pPr marL="2286000" marR="0" lvl="4" indent="-349250" algn="l" rtl="0">
              <a:lnSpc>
                <a:spcPct val="100000"/>
              </a:lnSpc>
              <a:spcBef>
                <a:spcPts val="2100"/>
              </a:spcBef>
              <a:spcAft>
                <a:spcPts val="0"/>
              </a:spcAft>
              <a:buClr>
                <a:schemeClr val="dk2"/>
              </a:buClr>
              <a:buSzPts val="1900"/>
              <a:buFont typeface="Roboto Mono"/>
              <a:buChar char="○"/>
              <a:defRPr sz="1900" b="0" i="0" u="none" strike="noStrike" cap="none">
                <a:solidFill>
                  <a:schemeClr val="dk2"/>
                </a:solidFill>
                <a:latin typeface="Roboto Mono"/>
                <a:ea typeface="Roboto Mono"/>
                <a:cs typeface="Roboto Mono"/>
                <a:sym typeface="Roboto Mono"/>
              </a:defRPr>
            </a:lvl5pPr>
            <a:lvl6pPr marL="2743200" marR="0" lvl="5" indent="-349250" algn="l" rtl="0">
              <a:lnSpc>
                <a:spcPct val="100000"/>
              </a:lnSpc>
              <a:spcBef>
                <a:spcPts val="2100"/>
              </a:spcBef>
              <a:spcAft>
                <a:spcPts val="0"/>
              </a:spcAft>
              <a:buClr>
                <a:schemeClr val="dk2"/>
              </a:buClr>
              <a:buSzPts val="1900"/>
              <a:buFont typeface="Roboto Mono"/>
              <a:buChar char="■"/>
              <a:defRPr sz="1900" b="0" i="0" u="none" strike="noStrike" cap="none">
                <a:solidFill>
                  <a:schemeClr val="dk2"/>
                </a:solidFill>
                <a:latin typeface="Roboto Mono"/>
                <a:ea typeface="Roboto Mono"/>
                <a:cs typeface="Roboto Mono"/>
                <a:sym typeface="Roboto Mono"/>
              </a:defRPr>
            </a:lvl6pPr>
            <a:lvl7pPr marL="3200400" marR="0" lvl="6" indent="-349250" algn="l" rtl="0">
              <a:lnSpc>
                <a:spcPct val="100000"/>
              </a:lnSpc>
              <a:spcBef>
                <a:spcPts val="2100"/>
              </a:spcBef>
              <a:spcAft>
                <a:spcPts val="0"/>
              </a:spcAft>
              <a:buClr>
                <a:schemeClr val="dk2"/>
              </a:buClr>
              <a:buSzPts val="1900"/>
              <a:buFont typeface="Roboto Mono"/>
              <a:buChar char="●"/>
              <a:defRPr sz="1900" b="0" i="0" u="none" strike="noStrike" cap="none">
                <a:solidFill>
                  <a:schemeClr val="dk2"/>
                </a:solidFill>
                <a:latin typeface="Roboto Mono"/>
                <a:ea typeface="Roboto Mono"/>
                <a:cs typeface="Roboto Mono"/>
                <a:sym typeface="Roboto Mono"/>
              </a:defRPr>
            </a:lvl7pPr>
            <a:lvl8pPr marL="3657600" marR="0" lvl="7" indent="-349250" algn="l" rtl="0">
              <a:lnSpc>
                <a:spcPct val="100000"/>
              </a:lnSpc>
              <a:spcBef>
                <a:spcPts val="2100"/>
              </a:spcBef>
              <a:spcAft>
                <a:spcPts val="0"/>
              </a:spcAft>
              <a:buClr>
                <a:schemeClr val="dk2"/>
              </a:buClr>
              <a:buSzPts val="1900"/>
              <a:buFont typeface="Roboto Mono"/>
              <a:buChar char="○"/>
              <a:defRPr sz="1900" b="0" i="0" u="none" strike="noStrike" cap="none">
                <a:solidFill>
                  <a:schemeClr val="dk2"/>
                </a:solidFill>
                <a:latin typeface="Roboto Mono"/>
                <a:ea typeface="Roboto Mono"/>
                <a:cs typeface="Roboto Mono"/>
                <a:sym typeface="Roboto Mono"/>
              </a:defRPr>
            </a:lvl8pPr>
            <a:lvl9pPr marL="4114800" marR="0" lvl="8" indent="-349250" algn="l" rtl="0">
              <a:lnSpc>
                <a:spcPct val="100000"/>
              </a:lnSpc>
              <a:spcBef>
                <a:spcPts val="2100"/>
              </a:spcBef>
              <a:spcAft>
                <a:spcPts val="2100"/>
              </a:spcAft>
              <a:buClr>
                <a:schemeClr val="dk2"/>
              </a:buClr>
              <a:buSzPts val="1900"/>
              <a:buFont typeface="Roboto Mono"/>
              <a:buChar char="■"/>
              <a:defRPr sz="1900" b="0" i="0" u="none" strike="noStrike" cap="none">
                <a:solidFill>
                  <a:schemeClr val="dk2"/>
                </a:solidFill>
                <a:latin typeface="Roboto Mono"/>
                <a:ea typeface="Roboto Mono"/>
                <a:cs typeface="Roboto Mono"/>
                <a:sym typeface="Roboto Mono"/>
              </a:defRPr>
            </a:lvl9pPr>
          </a:lstStyle>
          <a:p>
            <a:pPr marL="0" indent="0">
              <a:spcAft>
                <a:spcPts val="2100"/>
              </a:spcAft>
              <a:buFont typeface="Roboto Mono"/>
              <a:buNone/>
            </a:pPr>
            <a:r>
              <a:rPr lang="en-HK" dirty="0"/>
              <a:t>Problem description.</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47"/>
        <p:cNvGrpSpPr/>
        <p:nvPr/>
      </p:nvGrpSpPr>
      <p:grpSpPr>
        <a:xfrm>
          <a:off x="0" y="0"/>
          <a:ext cx="0" cy="0"/>
          <a:chOff x="0" y="0"/>
          <a:chExt cx="0" cy="0"/>
        </a:xfrm>
      </p:grpSpPr>
      <p:sp>
        <p:nvSpPr>
          <p:cNvPr id="548" name="Google Shape;548;p30"/>
          <p:cNvSpPr/>
          <p:nvPr/>
        </p:nvSpPr>
        <p:spPr>
          <a:xfrm>
            <a:off x="1132700" y="1236750"/>
            <a:ext cx="9840000" cy="731400"/>
          </a:xfrm>
          <a:prstGeom prst="roundRect">
            <a:avLst>
              <a:gd name="adj" fmla="val 50000"/>
            </a:avLst>
          </a:prstGeom>
          <a:solidFill>
            <a:schemeClr val="lt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0"/>
          <p:cNvSpPr txBox="1">
            <a:spLocks noGrp="1"/>
          </p:cNvSpPr>
          <p:nvPr>
            <p:ph type="title"/>
          </p:nvPr>
        </p:nvSpPr>
        <p:spPr>
          <a:xfrm>
            <a:off x="1217550" y="1284962"/>
            <a:ext cx="9755100" cy="630600"/>
          </a:xfrm>
          <a:prstGeom prst="rect">
            <a:avLst/>
          </a:prstGeom>
        </p:spPr>
        <p:txBody>
          <a:bodyPr spcFirstLastPara="1" wrap="square" lIns="121900" tIns="121900" rIns="121900" bIns="121900" anchor="ctr" anchorCtr="0">
            <a:noAutofit/>
          </a:bodyPr>
          <a:lstStyle/>
          <a:p>
            <a:pPr marL="0" lvl="0" indent="0" algn="l" rtl="0">
              <a:spcBef>
                <a:spcPts val="0"/>
              </a:spcBef>
              <a:spcAft>
                <a:spcPts val="0"/>
              </a:spcAft>
              <a:buNone/>
            </a:pPr>
            <a:r>
              <a:rPr lang="en-US" dirty="0"/>
              <a:t>Image Density</a:t>
            </a:r>
            <a:endParaRPr dirty="0"/>
          </a:p>
        </p:txBody>
      </p:sp>
      <p:sp>
        <p:nvSpPr>
          <p:cNvPr id="556" name="Google Shape;556;p30"/>
          <p:cNvSpPr txBox="1">
            <a:spLocks noGrp="1"/>
          </p:cNvSpPr>
          <p:nvPr>
            <p:ph type="sldNum" idx="12"/>
          </p:nvPr>
        </p:nvSpPr>
        <p:spPr>
          <a:xfrm>
            <a:off x="11409045" y="6333134"/>
            <a:ext cx="731700" cy="525000"/>
          </a:xfrm>
          <a:prstGeom prst="rect">
            <a:avLst/>
          </a:prstGeom>
        </p:spPr>
        <p:txBody>
          <a:bodyPr spcFirstLastPara="1" wrap="square" lIns="121900" tIns="121900" rIns="121900" bIns="121900" anchor="t" anchorCtr="0">
            <a:noAutofit/>
          </a:bodyPr>
          <a:lstStyle/>
          <a:p>
            <a:pPr marL="0" lvl="0" indent="0" algn="r" rtl="0">
              <a:spcBef>
                <a:spcPts val="0"/>
              </a:spcBef>
              <a:spcAft>
                <a:spcPts val="0"/>
              </a:spcAft>
              <a:buNone/>
            </a:pPr>
            <a:fld id="{00000000-1234-1234-1234-123412341234}" type="slidenum">
              <a:rPr lang="en"/>
              <a:t>20</a:t>
            </a:fld>
            <a:endParaRPr/>
          </a:p>
        </p:txBody>
      </p:sp>
      <p:pic>
        <p:nvPicPr>
          <p:cNvPr id="3" name="Picture 2">
            <a:extLst>
              <a:ext uri="{FF2B5EF4-FFF2-40B4-BE49-F238E27FC236}">
                <a16:creationId xmlns:a16="http://schemas.microsoft.com/office/drawing/2014/main" id="{8FB91527-4A90-7BF7-0418-A5AAB2AE980C}"/>
              </a:ext>
            </a:extLst>
          </p:cNvPr>
          <p:cNvPicPr>
            <a:picLocks noChangeAspect="1"/>
          </p:cNvPicPr>
          <p:nvPr/>
        </p:nvPicPr>
        <p:blipFill>
          <a:blip r:embed="rId3"/>
          <a:stretch>
            <a:fillRect/>
          </a:stretch>
        </p:blipFill>
        <p:spPr>
          <a:xfrm>
            <a:off x="1217550" y="2117725"/>
            <a:ext cx="4813300" cy="3822700"/>
          </a:xfrm>
          <a:prstGeom prst="rect">
            <a:avLst/>
          </a:prstGeom>
        </p:spPr>
      </p:pic>
      <p:pic>
        <p:nvPicPr>
          <p:cNvPr id="6" name="Picture 5">
            <a:extLst>
              <a:ext uri="{FF2B5EF4-FFF2-40B4-BE49-F238E27FC236}">
                <a16:creationId xmlns:a16="http://schemas.microsoft.com/office/drawing/2014/main" id="{E164AC08-C511-7CE7-014B-023034C2C2F3}"/>
              </a:ext>
            </a:extLst>
          </p:cNvPr>
          <p:cNvPicPr>
            <a:picLocks noChangeAspect="1"/>
          </p:cNvPicPr>
          <p:nvPr/>
        </p:nvPicPr>
        <p:blipFill rotWithShape="1">
          <a:blip r:embed="rId4"/>
          <a:srcRect l="4387"/>
          <a:stretch/>
        </p:blipFill>
        <p:spPr>
          <a:xfrm>
            <a:off x="6572249" y="2117725"/>
            <a:ext cx="4836796" cy="3757561"/>
          </a:xfrm>
          <a:prstGeom prst="rect">
            <a:avLst/>
          </a:prstGeom>
        </p:spPr>
      </p:pic>
      <p:sp>
        <p:nvSpPr>
          <p:cNvPr id="2" name="Rectangle 1">
            <a:extLst>
              <a:ext uri="{FF2B5EF4-FFF2-40B4-BE49-F238E27FC236}">
                <a16:creationId xmlns:a16="http://schemas.microsoft.com/office/drawing/2014/main" id="{CC06A6DF-FF34-AC99-137C-E53A81B9D6BF}"/>
              </a:ext>
            </a:extLst>
          </p:cNvPr>
          <p:cNvSpPr/>
          <p:nvPr/>
        </p:nvSpPr>
        <p:spPr>
          <a:xfrm>
            <a:off x="35213" y="5305840"/>
            <a:ext cx="189376" cy="1520076"/>
          </a:xfrm>
          <a:prstGeom prst="rect">
            <a:avLst/>
          </a:prstGeom>
          <a:solidFill>
            <a:srgbClr val="FFF1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413698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47"/>
        <p:cNvGrpSpPr/>
        <p:nvPr/>
      </p:nvGrpSpPr>
      <p:grpSpPr>
        <a:xfrm>
          <a:off x="0" y="0"/>
          <a:ext cx="0" cy="0"/>
          <a:chOff x="0" y="0"/>
          <a:chExt cx="0" cy="0"/>
        </a:xfrm>
      </p:grpSpPr>
      <p:sp>
        <p:nvSpPr>
          <p:cNvPr id="548" name="Google Shape;548;p30"/>
          <p:cNvSpPr/>
          <p:nvPr/>
        </p:nvSpPr>
        <p:spPr>
          <a:xfrm>
            <a:off x="1132700" y="1236750"/>
            <a:ext cx="9840000" cy="731400"/>
          </a:xfrm>
          <a:prstGeom prst="roundRect">
            <a:avLst>
              <a:gd name="adj" fmla="val 50000"/>
            </a:avLst>
          </a:prstGeom>
          <a:solidFill>
            <a:schemeClr val="lt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0"/>
          <p:cNvSpPr txBox="1">
            <a:spLocks noGrp="1"/>
          </p:cNvSpPr>
          <p:nvPr>
            <p:ph type="title"/>
          </p:nvPr>
        </p:nvSpPr>
        <p:spPr>
          <a:xfrm>
            <a:off x="1217550" y="1284962"/>
            <a:ext cx="9755100" cy="630600"/>
          </a:xfrm>
          <a:prstGeom prst="rect">
            <a:avLst/>
          </a:prstGeom>
        </p:spPr>
        <p:txBody>
          <a:bodyPr spcFirstLastPara="1" wrap="square" lIns="121900" tIns="121900" rIns="121900" bIns="121900" anchor="ctr" anchorCtr="0">
            <a:noAutofit/>
          </a:bodyPr>
          <a:lstStyle/>
          <a:p>
            <a:pPr marL="0" lvl="0" indent="0" algn="l" rtl="0">
              <a:spcBef>
                <a:spcPts val="0"/>
              </a:spcBef>
              <a:spcAft>
                <a:spcPts val="0"/>
              </a:spcAft>
              <a:buNone/>
            </a:pPr>
            <a:r>
              <a:rPr lang="en-US" dirty="0"/>
              <a:t>PCA</a:t>
            </a:r>
            <a:endParaRPr dirty="0"/>
          </a:p>
        </p:txBody>
      </p:sp>
      <p:sp>
        <p:nvSpPr>
          <p:cNvPr id="556" name="Google Shape;556;p30"/>
          <p:cNvSpPr txBox="1">
            <a:spLocks noGrp="1"/>
          </p:cNvSpPr>
          <p:nvPr>
            <p:ph type="sldNum" idx="12"/>
          </p:nvPr>
        </p:nvSpPr>
        <p:spPr>
          <a:xfrm>
            <a:off x="11409045" y="6333134"/>
            <a:ext cx="731700" cy="525000"/>
          </a:xfrm>
          <a:prstGeom prst="rect">
            <a:avLst/>
          </a:prstGeom>
        </p:spPr>
        <p:txBody>
          <a:bodyPr spcFirstLastPara="1" wrap="square" lIns="121900" tIns="121900" rIns="121900" bIns="121900" anchor="t" anchorCtr="0">
            <a:noAutofit/>
          </a:bodyPr>
          <a:lstStyle/>
          <a:p>
            <a:pPr marL="0" lvl="0" indent="0" algn="r" rtl="0">
              <a:spcBef>
                <a:spcPts val="0"/>
              </a:spcBef>
              <a:spcAft>
                <a:spcPts val="0"/>
              </a:spcAft>
              <a:buNone/>
            </a:pPr>
            <a:fld id="{00000000-1234-1234-1234-123412341234}" type="slidenum">
              <a:rPr lang="en"/>
              <a:t>21</a:t>
            </a:fld>
            <a:endParaRPr/>
          </a:p>
        </p:txBody>
      </p:sp>
      <p:pic>
        <p:nvPicPr>
          <p:cNvPr id="4" name="Picture 3">
            <a:extLst>
              <a:ext uri="{FF2B5EF4-FFF2-40B4-BE49-F238E27FC236}">
                <a16:creationId xmlns:a16="http://schemas.microsoft.com/office/drawing/2014/main" id="{A34C2930-DB69-45F1-31BA-C0C50A93198A}"/>
              </a:ext>
            </a:extLst>
          </p:cNvPr>
          <p:cNvPicPr>
            <a:picLocks noChangeAspect="1"/>
          </p:cNvPicPr>
          <p:nvPr/>
        </p:nvPicPr>
        <p:blipFill>
          <a:blip r:embed="rId3"/>
          <a:stretch>
            <a:fillRect/>
          </a:stretch>
        </p:blipFill>
        <p:spPr>
          <a:xfrm>
            <a:off x="3318826" y="2051987"/>
            <a:ext cx="5554347" cy="4111306"/>
          </a:xfrm>
          <a:prstGeom prst="rect">
            <a:avLst/>
          </a:prstGeom>
        </p:spPr>
      </p:pic>
      <p:sp>
        <p:nvSpPr>
          <p:cNvPr id="5" name="Rectangle 4">
            <a:extLst>
              <a:ext uri="{FF2B5EF4-FFF2-40B4-BE49-F238E27FC236}">
                <a16:creationId xmlns:a16="http://schemas.microsoft.com/office/drawing/2014/main" id="{071FCFA8-34FD-7052-9FC4-2B0065F77973}"/>
              </a:ext>
            </a:extLst>
          </p:cNvPr>
          <p:cNvSpPr/>
          <p:nvPr/>
        </p:nvSpPr>
        <p:spPr>
          <a:xfrm>
            <a:off x="35213" y="5305840"/>
            <a:ext cx="189376" cy="1520076"/>
          </a:xfrm>
          <a:prstGeom prst="rect">
            <a:avLst/>
          </a:prstGeom>
          <a:solidFill>
            <a:srgbClr val="FFF1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0097363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47"/>
        <p:cNvGrpSpPr/>
        <p:nvPr/>
      </p:nvGrpSpPr>
      <p:grpSpPr>
        <a:xfrm>
          <a:off x="0" y="0"/>
          <a:ext cx="0" cy="0"/>
          <a:chOff x="0" y="0"/>
          <a:chExt cx="0" cy="0"/>
        </a:xfrm>
      </p:grpSpPr>
      <p:sp>
        <p:nvSpPr>
          <p:cNvPr id="548" name="Google Shape;548;p30"/>
          <p:cNvSpPr/>
          <p:nvPr/>
        </p:nvSpPr>
        <p:spPr>
          <a:xfrm>
            <a:off x="1132700" y="1236750"/>
            <a:ext cx="9840000" cy="731400"/>
          </a:xfrm>
          <a:prstGeom prst="roundRect">
            <a:avLst>
              <a:gd name="adj" fmla="val 50000"/>
            </a:avLst>
          </a:prstGeom>
          <a:solidFill>
            <a:schemeClr val="lt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0"/>
          <p:cNvSpPr txBox="1">
            <a:spLocks noGrp="1"/>
          </p:cNvSpPr>
          <p:nvPr>
            <p:ph type="title"/>
          </p:nvPr>
        </p:nvSpPr>
        <p:spPr>
          <a:xfrm>
            <a:off x="1217550" y="1284962"/>
            <a:ext cx="9755100" cy="630600"/>
          </a:xfrm>
          <a:prstGeom prst="rect">
            <a:avLst/>
          </a:prstGeom>
        </p:spPr>
        <p:txBody>
          <a:bodyPr spcFirstLastPara="1" wrap="square" lIns="121900" tIns="121900" rIns="121900" bIns="121900" anchor="ctr" anchorCtr="0">
            <a:noAutofit/>
          </a:bodyPr>
          <a:lstStyle/>
          <a:p>
            <a:pPr marL="0" lvl="0" indent="0" algn="l" rtl="0">
              <a:spcBef>
                <a:spcPts val="0"/>
              </a:spcBef>
              <a:spcAft>
                <a:spcPts val="0"/>
              </a:spcAft>
              <a:buNone/>
            </a:pPr>
            <a:r>
              <a:rPr lang="en-US" dirty="0"/>
              <a:t>'target’ histogram</a:t>
            </a:r>
            <a:endParaRPr dirty="0"/>
          </a:p>
        </p:txBody>
      </p:sp>
      <p:sp>
        <p:nvSpPr>
          <p:cNvPr id="556" name="Google Shape;556;p30"/>
          <p:cNvSpPr txBox="1">
            <a:spLocks noGrp="1"/>
          </p:cNvSpPr>
          <p:nvPr>
            <p:ph type="sldNum" idx="12"/>
          </p:nvPr>
        </p:nvSpPr>
        <p:spPr>
          <a:xfrm>
            <a:off x="11409045" y="6333134"/>
            <a:ext cx="731700" cy="525000"/>
          </a:xfrm>
          <a:prstGeom prst="rect">
            <a:avLst/>
          </a:prstGeom>
        </p:spPr>
        <p:txBody>
          <a:bodyPr spcFirstLastPara="1" wrap="square" lIns="121900" tIns="121900" rIns="121900" bIns="121900" anchor="t" anchorCtr="0">
            <a:noAutofit/>
          </a:bodyPr>
          <a:lstStyle/>
          <a:p>
            <a:pPr marL="0" lvl="0" indent="0" algn="r" rtl="0">
              <a:spcBef>
                <a:spcPts val="0"/>
              </a:spcBef>
              <a:spcAft>
                <a:spcPts val="0"/>
              </a:spcAft>
              <a:buNone/>
            </a:pPr>
            <a:fld id="{00000000-1234-1234-1234-123412341234}" type="slidenum">
              <a:rPr lang="en"/>
              <a:t>22</a:t>
            </a:fld>
            <a:endParaRPr/>
          </a:p>
        </p:txBody>
      </p:sp>
      <p:pic>
        <p:nvPicPr>
          <p:cNvPr id="3" name="Picture 2">
            <a:extLst>
              <a:ext uri="{FF2B5EF4-FFF2-40B4-BE49-F238E27FC236}">
                <a16:creationId xmlns:a16="http://schemas.microsoft.com/office/drawing/2014/main" id="{59E3E9EE-0DCD-DB37-79AA-6D26072E174B}"/>
              </a:ext>
            </a:extLst>
          </p:cNvPr>
          <p:cNvPicPr>
            <a:picLocks noChangeAspect="1"/>
          </p:cNvPicPr>
          <p:nvPr/>
        </p:nvPicPr>
        <p:blipFill>
          <a:blip r:embed="rId3"/>
          <a:stretch>
            <a:fillRect/>
          </a:stretch>
        </p:blipFill>
        <p:spPr>
          <a:xfrm>
            <a:off x="1891318" y="2089148"/>
            <a:ext cx="2831298" cy="3710583"/>
          </a:xfrm>
          <a:prstGeom prst="rect">
            <a:avLst/>
          </a:prstGeom>
        </p:spPr>
      </p:pic>
      <p:pic>
        <p:nvPicPr>
          <p:cNvPr id="6" name="Picture 5">
            <a:extLst>
              <a:ext uri="{FF2B5EF4-FFF2-40B4-BE49-F238E27FC236}">
                <a16:creationId xmlns:a16="http://schemas.microsoft.com/office/drawing/2014/main" id="{A0E15009-17B3-74D8-7954-F9C69CB3C24E}"/>
              </a:ext>
            </a:extLst>
          </p:cNvPr>
          <p:cNvPicPr>
            <a:picLocks noChangeAspect="1"/>
          </p:cNvPicPr>
          <p:nvPr/>
        </p:nvPicPr>
        <p:blipFill>
          <a:blip r:embed="rId4"/>
          <a:stretch>
            <a:fillRect/>
          </a:stretch>
        </p:blipFill>
        <p:spPr>
          <a:xfrm>
            <a:off x="5455613" y="2089149"/>
            <a:ext cx="4553366" cy="3710584"/>
          </a:xfrm>
          <a:prstGeom prst="rect">
            <a:avLst/>
          </a:prstGeom>
        </p:spPr>
      </p:pic>
      <p:sp>
        <p:nvSpPr>
          <p:cNvPr id="7" name="Rectangle 6">
            <a:extLst>
              <a:ext uri="{FF2B5EF4-FFF2-40B4-BE49-F238E27FC236}">
                <a16:creationId xmlns:a16="http://schemas.microsoft.com/office/drawing/2014/main" id="{98D0AE18-F849-2D79-4AC0-072F8DC8FF3B}"/>
              </a:ext>
            </a:extLst>
          </p:cNvPr>
          <p:cNvSpPr/>
          <p:nvPr/>
        </p:nvSpPr>
        <p:spPr>
          <a:xfrm>
            <a:off x="35213" y="5305840"/>
            <a:ext cx="189376" cy="1520076"/>
          </a:xfrm>
          <a:prstGeom prst="rect">
            <a:avLst/>
          </a:prstGeom>
          <a:solidFill>
            <a:srgbClr val="FFF1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1563623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67"/>
        <p:cNvGrpSpPr/>
        <p:nvPr/>
      </p:nvGrpSpPr>
      <p:grpSpPr>
        <a:xfrm>
          <a:off x="0" y="0"/>
          <a:ext cx="0" cy="0"/>
          <a:chOff x="0" y="0"/>
          <a:chExt cx="0" cy="0"/>
        </a:xfrm>
      </p:grpSpPr>
      <p:sp>
        <p:nvSpPr>
          <p:cNvPr id="568" name="Google Shape;568;p32"/>
          <p:cNvSpPr txBox="1">
            <a:spLocks noGrp="1"/>
          </p:cNvSpPr>
          <p:nvPr>
            <p:ph type="body" idx="1"/>
          </p:nvPr>
        </p:nvSpPr>
        <p:spPr>
          <a:xfrm>
            <a:off x="4897138" y="4286436"/>
            <a:ext cx="6323400" cy="7635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HK" dirty="0"/>
              <a:t>Choosing the best model for the data</a:t>
            </a:r>
            <a:endParaRPr dirty="0"/>
          </a:p>
        </p:txBody>
      </p:sp>
      <p:sp>
        <p:nvSpPr>
          <p:cNvPr id="569" name="Google Shape;569;p32"/>
          <p:cNvSpPr txBox="1">
            <a:spLocks noGrp="1"/>
          </p:cNvSpPr>
          <p:nvPr>
            <p:ph type="title"/>
          </p:nvPr>
        </p:nvSpPr>
        <p:spPr>
          <a:xfrm>
            <a:off x="4897138" y="1700638"/>
            <a:ext cx="7061500" cy="20661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dirty="0"/>
              <a:t>Lastly, the </a:t>
            </a:r>
            <a:r>
              <a:rPr lang="en" dirty="0">
                <a:solidFill>
                  <a:schemeClr val="lt2"/>
                </a:solidFill>
                <a:highlight>
                  <a:schemeClr val="accent3"/>
                </a:highlight>
              </a:rPr>
              <a:t>Model</a:t>
            </a:r>
            <a:r>
              <a:rPr lang="en" dirty="0"/>
              <a:t>.</a:t>
            </a:r>
            <a:endParaRPr dirty="0"/>
          </a:p>
        </p:txBody>
      </p:sp>
      <p:sp>
        <p:nvSpPr>
          <p:cNvPr id="570" name="Google Shape;570;p32"/>
          <p:cNvSpPr txBox="1">
            <a:spLocks noGrp="1"/>
          </p:cNvSpPr>
          <p:nvPr>
            <p:ph type="sldNum" idx="12"/>
          </p:nvPr>
        </p:nvSpPr>
        <p:spPr>
          <a:xfrm>
            <a:off x="11409045" y="6333134"/>
            <a:ext cx="731700" cy="525000"/>
          </a:xfrm>
          <a:prstGeom prst="rect">
            <a:avLst/>
          </a:prstGeom>
        </p:spPr>
        <p:txBody>
          <a:bodyPr spcFirstLastPara="1" wrap="square" lIns="121900" tIns="121900" rIns="121900" bIns="121900" anchor="t" anchorCtr="0">
            <a:noAutofit/>
          </a:bodyPr>
          <a:lstStyle/>
          <a:p>
            <a:pPr marL="0" lvl="0" indent="0" algn="r" rtl="0">
              <a:spcBef>
                <a:spcPts val="0"/>
              </a:spcBef>
              <a:spcAft>
                <a:spcPts val="0"/>
              </a:spcAft>
              <a:buNone/>
            </a:pPr>
            <a:fld id="{00000000-1234-1234-1234-123412341234}" type="slidenum">
              <a:rPr lang="en"/>
              <a:t>23</a:t>
            </a:fld>
            <a:endParaRPr/>
          </a:p>
        </p:txBody>
      </p:sp>
      <p:sp>
        <p:nvSpPr>
          <p:cNvPr id="571" name="Google Shape;571;p32"/>
          <p:cNvSpPr/>
          <p:nvPr/>
        </p:nvSpPr>
        <p:spPr>
          <a:xfrm>
            <a:off x="1123863" y="1905046"/>
            <a:ext cx="3149100" cy="3189000"/>
          </a:xfrm>
          <a:prstGeom prst="rect">
            <a:avLst/>
          </a:pr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2"/>
          <p:cNvSpPr/>
          <p:nvPr/>
        </p:nvSpPr>
        <p:spPr>
          <a:xfrm>
            <a:off x="1246006" y="1763973"/>
            <a:ext cx="3149100" cy="3189000"/>
          </a:xfrm>
          <a:prstGeom prst="rect">
            <a:avLst/>
          </a:prstGeom>
          <a:solidFill>
            <a:schemeClr val="lt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32"/>
          <p:cNvSpPr/>
          <p:nvPr/>
        </p:nvSpPr>
        <p:spPr>
          <a:xfrm>
            <a:off x="1634050" y="2559075"/>
            <a:ext cx="2534780" cy="1739849"/>
          </a:xfrm>
          <a:prstGeom prst="rect">
            <a:avLst/>
          </a:prstGeom>
        </p:spPr>
        <p:txBody>
          <a:bodyPr>
            <a:prstTxWarp prst="textPlain">
              <a:avLst/>
            </a:prstTxWarp>
          </a:bodyPr>
          <a:lstStyle/>
          <a:p>
            <a:pPr lvl="0" algn="ctr"/>
            <a:r>
              <a:rPr b="1" i="0" dirty="0">
                <a:ln>
                  <a:noFill/>
                </a:ln>
                <a:solidFill>
                  <a:schemeClr val="dk1"/>
                </a:solidFill>
                <a:latin typeface="Roboto Mono"/>
              </a:rPr>
              <a:t>0</a:t>
            </a:r>
            <a:r>
              <a:rPr lang="en-US" b="1" dirty="0">
                <a:solidFill>
                  <a:schemeClr val="dk1"/>
                </a:solidFill>
                <a:latin typeface="Roboto Mono"/>
              </a:rPr>
              <a:t>6</a:t>
            </a:r>
            <a:endParaRPr b="1" i="0" dirty="0">
              <a:ln>
                <a:noFill/>
              </a:ln>
              <a:solidFill>
                <a:schemeClr val="dk1"/>
              </a:solidFill>
              <a:latin typeface="Roboto Mono"/>
            </a:endParaRPr>
          </a:p>
        </p:txBody>
      </p:sp>
      <p:sp>
        <p:nvSpPr>
          <p:cNvPr id="2" name="Rectangle 1">
            <a:extLst>
              <a:ext uri="{FF2B5EF4-FFF2-40B4-BE49-F238E27FC236}">
                <a16:creationId xmlns:a16="http://schemas.microsoft.com/office/drawing/2014/main" id="{3DB473C8-048D-4926-C723-518B2F671883}"/>
              </a:ext>
            </a:extLst>
          </p:cNvPr>
          <p:cNvSpPr/>
          <p:nvPr/>
        </p:nvSpPr>
        <p:spPr>
          <a:xfrm>
            <a:off x="35213" y="5305840"/>
            <a:ext cx="189376" cy="1520076"/>
          </a:xfrm>
          <a:prstGeom prst="rect">
            <a:avLst/>
          </a:prstGeom>
          <a:solidFill>
            <a:srgbClr val="FFF1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0147818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18"/>
        <p:cNvGrpSpPr/>
        <p:nvPr/>
      </p:nvGrpSpPr>
      <p:grpSpPr>
        <a:xfrm>
          <a:off x="0" y="0"/>
          <a:ext cx="0" cy="0"/>
          <a:chOff x="0" y="0"/>
          <a:chExt cx="0" cy="0"/>
        </a:xfrm>
      </p:grpSpPr>
      <p:sp>
        <p:nvSpPr>
          <p:cNvPr id="931" name="Google Shape;931;p40"/>
          <p:cNvSpPr/>
          <p:nvPr/>
        </p:nvSpPr>
        <p:spPr>
          <a:xfrm>
            <a:off x="339623" y="609425"/>
            <a:ext cx="11533500" cy="731400"/>
          </a:xfrm>
          <a:prstGeom prst="roundRect">
            <a:avLst>
              <a:gd name="adj" fmla="val 50000"/>
            </a:avLst>
          </a:prstGeom>
          <a:solidFill>
            <a:schemeClr val="lt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40"/>
          <p:cNvSpPr txBox="1">
            <a:spLocks noGrp="1"/>
          </p:cNvSpPr>
          <p:nvPr>
            <p:ph type="title"/>
          </p:nvPr>
        </p:nvSpPr>
        <p:spPr>
          <a:xfrm>
            <a:off x="642625" y="593375"/>
            <a:ext cx="10924500" cy="763500"/>
          </a:xfrm>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None/>
            </a:pPr>
            <a:r>
              <a:rPr lang="en" dirty="0"/>
              <a:t>What’s the best model?</a:t>
            </a:r>
            <a:endParaRPr dirty="0"/>
          </a:p>
        </p:txBody>
      </p:sp>
      <p:sp>
        <p:nvSpPr>
          <p:cNvPr id="938" name="Google Shape;938;p40"/>
          <p:cNvSpPr txBox="1">
            <a:spLocks noGrp="1"/>
          </p:cNvSpPr>
          <p:nvPr>
            <p:ph type="sldNum" idx="12"/>
          </p:nvPr>
        </p:nvSpPr>
        <p:spPr>
          <a:xfrm>
            <a:off x="11409045" y="6333134"/>
            <a:ext cx="731700" cy="525000"/>
          </a:xfrm>
          <a:prstGeom prst="rect">
            <a:avLst/>
          </a:prstGeom>
        </p:spPr>
        <p:txBody>
          <a:bodyPr spcFirstLastPara="1" wrap="square" lIns="121900" tIns="121900" rIns="121900" bIns="121900" anchor="t" anchorCtr="0">
            <a:noAutofit/>
          </a:bodyPr>
          <a:lstStyle/>
          <a:p>
            <a:pPr marL="0" lvl="0" indent="0" algn="r" rtl="0">
              <a:spcBef>
                <a:spcPts val="0"/>
              </a:spcBef>
              <a:spcAft>
                <a:spcPts val="0"/>
              </a:spcAft>
              <a:buNone/>
            </a:pPr>
            <a:fld id="{00000000-1234-1234-1234-123412341234}" type="slidenum">
              <a:rPr lang="en"/>
              <a:t>24</a:t>
            </a:fld>
            <a:endParaRPr/>
          </a:p>
        </p:txBody>
      </p:sp>
      <p:grpSp>
        <p:nvGrpSpPr>
          <p:cNvPr id="939" name="Google Shape;939;p40"/>
          <p:cNvGrpSpPr/>
          <p:nvPr/>
        </p:nvGrpSpPr>
        <p:grpSpPr>
          <a:xfrm rot="10800000">
            <a:off x="2440095" y="1846278"/>
            <a:ext cx="5753355" cy="524906"/>
            <a:chOff x="-12" y="-20554"/>
            <a:chExt cx="10012800" cy="5456400"/>
          </a:xfrm>
        </p:grpSpPr>
        <p:cxnSp>
          <p:nvCxnSpPr>
            <p:cNvPr id="940" name="Google Shape;940;p40"/>
            <p:cNvCxnSpPr/>
            <p:nvPr/>
          </p:nvCxnSpPr>
          <p:spPr>
            <a:xfrm>
              <a:off x="-12" y="5435846"/>
              <a:ext cx="10012800" cy="0"/>
            </a:xfrm>
            <a:prstGeom prst="straightConnector1">
              <a:avLst/>
            </a:prstGeom>
            <a:noFill/>
            <a:ln w="19050" cap="flat" cmpd="sng">
              <a:solidFill>
                <a:schemeClr val="accent3"/>
              </a:solidFill>
              <a:prstDash val="solid"/>
              <a:round/>
              <a:headEnd type="none" w="sm" len="sm"/>
              <a:tailEnd type="none" w="sm" len="sm"/>
            </a:ln>
          </p:spPr>
        </p:cxnSp>
        <p:cxnSp>
          <p:nvCxnSpPr>
            <p:cNvPr id="941" name="Google Shape;941;p40"/>
            <p:cNvCxnSpPr/>
            <p:nvPr/>
          </p:nvCxnSpPr>
          <p:spPr>
            <a:xfrm rot="10800000">
              <a:off x="10012788" y="-20554"/>
              <a:ext cx="0" cy="5456400"/>
            </a:xfrm>
            <a:prstGeom prst="straightConnector1">
              <a:avLst/>
            </a:prstGeom>
            <a:noFill/>
            <a:ln w="19050" cap="flat" cmpd="sng">
              <a:solidFill>
                <a:schemeClr val="accent3"/>
              </a:solidFill>
              <a:prstDash val="solid"/>
              <a:round/>
              <a:headEnd type="none" w="sm" len="sm"/>
              <a:tailEnd type="none" w="sm" len="sm"/>
            </a:ln>
          </p:spPr>
        </p:cxnSp>
      </p:grpSp>
      <p:grpSp>
        <p:nvGrpSpPr>
          <p:cNvPr id="942" name="Google Shape;942;p40"/>
          <p:cNvGrpSpPr/>
          <p:nvPr/>
        </p:nvGrpSpPr>
        <p:grpSpPr>
          <a:xfrm>
            <a:off x="4601269" y="4963310"/>
            <a:ext cx="5012517" cy="524906"/>
            <a:chOff x="-12" y="-20554"/>
            <a:chExt cx="10012800" cy="5456400"/>
          </a:xfrm>
        </p:grpSpPr>
        <p:cxnSp>
          <p:nvCxnSpPr>
            <p:cNvPr id="943" name="Google Shape;943;p40"/>
            <p:cNvCxnSpPr/>
            <p:nvPr/>
          </p:nvCxnSpPr>
          <p:spPr>
            <a:xfrm>
              <a:off x="-12" y="5435846"/>
              <a:ext cx="10012800" cy="0"/>
            </a:xfrm>
            <a:prstGeom prst="straightConnector1">
              <a:avLst/>
            </a:prstGeom>
            <a:noFill/>
            <a:ln w="19050" cap="flat" cmpd="sng">
              <a:solidFill>
                <a:schemeClr val="accent3"/>
              </a:solidFill>
              <a:prstDash val="solid"/>
              <a:round/>
              <a:headEnd type="none" w="sm" len="sm"/>
              <a:tailEnd type="none" w="sm" len="sm"/>
            </a:ln>
          </p:spPr>
        </p:cxnSp>
        <p:cxnSp>
          <p:nvCxnSpPr>
            <p:cNvPr id="944" name="Google Shape;944;p40"/>
            <p:cNvCxnSpPr/>
            <p:nvPr/>
          </p:nvCxnSpPr>
          <p:spPr>
            <a:xfrm rot="10800000">
              <a:off x="10012788" y="-20554"/>
              <a:ext cx="0" cy="5456400"/>
            </a:xfrm>
            <a:prstGeom prst="straightConnector1">
              <a:avLst/>
            </a:prstGeom>
            <a:noFill/>
            <a:ln w="19050" cap="flat" cmpd="sng">
              <a:solidFill>
                <a:schemeClr val="accent3"/>
              </a:solidFill>
              <a:prstDash val="solid"/>
              <a:round/>
              <a:headEnd type="none" w="sm" len="sm"/>
              <a:tailEnd type="none" w="sm" len="sm"/>
            </a:ln>
          </p:spPr>
        </p:cxnSp>
      </p:grpSp>
      <p:grpSp>
        <p:nvGrpSpPr>
          <p:cNvPr id="7" name="Google Shape;932;p40">
            <a:extLst>
              <a:ext uri="{FF2B5EF4-FFF2-40B4-BE49-F238E27FC236}">
                <a16:creationId xmlns:a16="http://schemas.microsoft.com/office/drawing/2014/main" id="{A12502BC-C3CE-7EF5-5186-FC7085D88A07}"/>
              </a:ext>
            </a:extLst>
          </p:cNvPr>
          <p:cNvGrpSpPr/>
          <p:nvPr/>
        </p:nvGrpSpPr>
        <p:grpSpPr>
          <a:xfrm>
            <a:off x="416920" y="2214157"/>
            <a:ext cx="4886618" cy="1800893"/>
            <a:chOff x="1461429" y="2044125"/>
            <a:chExt cx="1555246" cy="1562700"/>
          </a:xfrm>
        </p:grpSpPr>
        <p:sp>
          <p:nvSpPr>
            <p:cNvPr id="8" name="Google Shape;933;p40">
              <a:extLst>
                <a:ext uri="{FF2B5EF4-FFF2-40B4-BE49-F238E27FC236}">
                  <a16:creationId xmlns:a16="http://schemas.microsoft.com/office/drawing/2014/main" id="{D0C339A6-BCBF-E46D-9F18-97B662ABE57C}"/>
                </a:ext>
              </a:extLst>
            </p:cNvPr>
            <p:cNvSpPr/>
            <p:nvPr/>
          </p:nvSpPr>
          <p:spPr>
            <a:xfrm>
              <a:off x="1461429" y="2120325"/>
              <a:ext cx="1514100" cy="1486500"/>
            </a:xfrm>
            <a:prstGeom prst="rect">
              <a:avLst/>
            </a:pr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9" name="Google Shape;934;p40">
              <a:extLst>
                <a:ext uri="{FF2B5EF4-FFF2-40B4-BE49-F238E27FC236}">
                  <a16:creationId xmlns:a16="http://schemas.microsoft.com/office/drawing/2014/main" id="{53A66447-F7B1-F720-5B21-4881FE9FDA4A}"/>
                </a:ext>
              </a:extLst>
            </p:cNvPr>
            <p:cNvSpPr/>
            <p:nvPr/>
          </p:nvSpPr>
          <p:spPr>
            <a:xfrm>
              <a:off x="1502575" y="2044125"/>
              <a:ext cx="1514100" cy="1486500"/>
            </a:xfrm>
            <a:prstGeom prst="rect">
              <a:avLst/>
            </a:prstGeom>
            <a:solidFill>
              <a:schemeClr val="lt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932;p40">
            <a:extLst>
              <a:ext uri="{FF2B5EF4-FFF2-40B4-BE49-F238E27FC236}">
                <a16:creationId xmlns:a16="http://schemas.microsoft.com/office/drawing/2014/main" id="{41660D79-32F2-0DDB-1060-8F94470331B2}"/>
              </a:ext>
            </a:extLst>
          </p:cNvPr>
          <p:cNvGrpSpPr/>
          <p:nvPr/>
        </p:nvGrpSpPr>
        <p:grpSpPr>
          <a:xfrm>
            <a:off x="6978246" y="3318658"/>
            <a:ext cx="4886618" cy="1800893"/>
            <a:chOff x="1461429" y="2044125"/>
            <a:chExt cx="1555246" cy="1562700"/>
          </a:xfrm>
        </p:grpSpPr>
        <p:sp>
          <p:nvSpPr>
            <p:cNvPr id="19" name="Google Shape;933;p40">
              <a:extLst>
                <a:ext uri="{FF2B5EF4-FFF2-40B4-BE49-F238E27FC236}">
                  <a16:creationId xmlns:a16="http://schemas.microsoft.com/office/drawing/2014/main" id="{5E0D2246-6A09-0E61-C1F1-40195A9D4597}"/>
                </a:ext>
              </a:extLst>
            </p:cNvPr>
            <p:cNvSpPr/>
            <p:nvPr/>
          </p:nvSpPr>
          <p:spPr>
            <a:xfrm>
              <a:off x="1461429" y="2120325"/>
              <a:ext cx="1514100" cy="1486500"/>
            </a:xfrm>
            <a:prstGeom prst="rect">
              <a:avLst/>
            </a:pr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0" name="Google Shape;934;p40">
              <a:extLst>
                <a:ext uri="{FF2B5EF4-FFF2-40B4-BE49-F238E27FC236}">
                  <a16:creationId xmlns:a16="http://schemas.microsoft.com/office/drawing/2014/main" id="{E6423198-3165-E987-343E-6943DE10B0FD}"/>
                </a:ext>
              </a:extLst>
            </p:cNvPr>
            <p:cNvSpPr/>
            <p:nvPr/>
          </p:nvSpPr>
          <p:spPr>
            <a:xfrm>
              <a:off x="1502575" y="2044125"/>
              <a:ext cx="1514100" cy="1486500"/>
            </a:xfrm>
            <a:prstGeom prst="rect">
              <a:avLst/>
            </a:prstGeom>
            <a:solidFill>
              <a:schemeClr val="lt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a:extLst>
              <a:ext uri="{FF2B5EF4-FFF2-40B4-BE49-F238E27FC236}">
                <a16:creationId xmlns:a16="http://schemas.microsoft.com/office/drawing/2014/main" id="{372321EA-4D72-CC93-C93E-7107C1CE9C41}"/>
              </a:ext>
            </a:extLst>
          </p:cNvPr>
          <p:cNvPicPr>
            <a:picLocks noChangeAspect="1"/>
          </p:cNvPicPr>
          <p:nvPr/>
        </p:nvPicPr>
        <p:blipFill>
          <a:blip r:embed="rId3"/>
          <a:stretch>
            <a:fillRect/>
          </a:stretch>
        </p:blipFill>
        <p:spPr>
          <a:xfrm>
            <a:off x="560085" y="2244495"/>
            <a:ext cx="4686300" cy="1612900"/>
          </a:xfrm>
          <a:prstGeom prst="rect">
            <a:avLst/>
          </a:prstGeom>
        </p:spPr>
      </p:pic>
      <p:sp>
        <p:nvSpPr>
          <p:cNvPr id="6" name="Rectangle 5">
            <a:extLst>
              <a:ext uri="{FF2B5EF4-FFF2-40B4-BE49-F238E27FC236}">
                <a16:creationId xmlns:a16="http://schemas.microsoft.com/office/drawing/2014/main" id="{1B8F0C26-8D89-A64D-FF9B-4D3B3E9EE1E8}"/>
              </a:ext>
            </a:extLst>
          </p:cNvPr>
          <p:cNvSpPr/>
          <p:nvPr/>
        </p:nvSpPr>
        <p:spPr>
          <a:xfrm>
            <a:off x="35213" y="5305840"/>
            <a:ext cx="189376" cy="1520076"/>
          </a:xfrm>
          <a:prstGeom prst="rect">
            <a:avLst/>
          </a:prstGeom>
          <a:solidFill>
            <a:srgbClr val="FFF1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Google Shape;957;p41">
            <a:extLst>
              <a:ext uri="{FF2B5EF4-FFF2-40B4-BE49-F238E27FC236}">
                <a16:creationId xmlns:a16="http://schemas.microsoft.com/office/drawing/2014/main" id="{AA7B5DFB-E769-4C27-6544-6D606149F479}"/>
              </a:ext>
            </a:extLst>
          </p:cNvPr>
          <p:cNvSpPr/>
          <p:nvPr/>
        </p:nvSpPr>
        <p:spPr>
          <a:xfrm>
            <a:off x="1771650" y="5225804"/>
            <a:ext cx="3158348" cy="524823"/>
          </a:xfrm>
          <a:prstGeom prst="roundRect">
            <a:avLst>
              <a:gd name="adj" fmla="val 50000"/>
            </a:avLst>
          </a:prstGeom>
          <a:solidFill>
            <a:schemeClr val="lt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957;p41">
            <a:extLst>
              <a:ext uri="{FF2B5EF4-FFF2-40B4-BE49-F238E27FC236}">
                <a16:creationId xmlns:a16="http://schemas.microsoft.com/office/drawing/2014/main" id="{B42475EE-52CC-ACD6-D1CA-75CFC7636695}"/>
              </a:ext>
            </a:extLst>
          </p:cNvPr>
          <p:cNvSpPr/>
          <p:nvPr/>
        </p:nvSpPr>
        <p:spPr>
          <a:xfrm>
            <a:off x="8001007" y="1571907"/>
            <a:ext cx="4139738" cy="524823"/>
          </a:xfrm>
          <a:prstGeom prst="roundRect">
            <a:avLst>
              <a:gd name="adj" fmla="val 50000"/>
            </a:avLst>
          </a:prstGeom>
          <a:solidFill>
            <a:schemeClr val="lt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046;p44">
            <a:extLst>
              <a:ext uri="{FF2B5EF4-FFF2-40B4-BE49-F238E27FC236}">
                <a16:creationId xmlns:a16="http://schemas.microsoft.com/office/drawing/2014/main" id="{2D32BD9E-DBE3-6210-2753-0315B48A9A26}"/>
              </a:ext>
            </a:extLst>
          </p:cNvPr>
          <p:cNvSpPr txBox="1">
            <a:spLocks/>
          </p:cNvSpPr>
          <p:nvPr/>
        </p:nvSpPr>
        <p:spPr>
          <a:xfrm>
            <a:off x="1851158" y="5011723"/>
            <a:ext cx="4139738" cy="763500"/>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dk1"/>
              </a:buClr>
              <a:buSzPts val="4000"/>
              <a:buFont typeface="Aldrich"/>
              <a:buNone/>
              <a:defRPr sz="4000" b="0" i="0" u="none" strike="noStrike" cap="none">
                <a:solidFill>
                  <a:schemeClr val="dk1"/>
                </a:solidFill>
                <a:latin typeface="Roboto Mono SemiBold"/>
                <a:ea typeface="Roboto Mono SemiBold"/>
                <a:cs typeface="Roboto Mono SemiBold"/>
                <a:sym typeface="Roboto Mono SemiBold"/>
              </a:defRPr>
            </a:lvl1pPr>
            <a:lvl2pPr marR="0" lvl="1" algn="l" rtl="0">
              <a:lnSpc>
                <a:spcPct val="80000"/>
              </a:lnSpc>
              <a:spcBef>
                <a:spcPts val="0"/>
              </a:spcBef>
              <a:spcAft>
                <a:spcPts val="0"/>
              </a:spcAft>
              <a:buClr>
                <a:schemeClr val="dk1"/>
              </a:buClr>
              <a:buSzPts val="4000"/>
              <a:buFont typeface="Abril Fatface"/>
              <a:buNone/>
              <a:defRPr sz="4000" b="0" i="0" u="none" strike="noStrike" cap="none">
                <a:solidFill>
                  <a:schemeClr val="dk1"/>
                </a:solidFill>
                <a:latin typeface="Abril Fatface"/>
                <a:ea typeface="Abril Fatface"/>
                <a:cs typeface="Abril Fatface"/>
                <a:sym typeface="Abril Fatface"/>
              </a:defRPr>
            </a:lvl2pPr>
            <a:lvl3pPr marR="0" lvl="2" algn="l" rtl="0">
              <a:lnSpc>
                <a:spcPct val="80000"/>
              </a:lnSpc>
              <a:spcBef>
                <a:spcPts val="0"/>
              </a:spcBef>
              <a:spcAft>
                <a:spcPts val="0"/>
              </a:spcAft>
              <a:buClr>
                <a:schemeClr val="dk1"/>
              </a:buClr>
              <a:buSzPts val="4000"/>
              <a:buFont typeface="Abril Fatface"/>
              <a:buNone/>
              <a:defRPr sz="4000" b="0" i="0" u="none" strike="noStrike" cap="none">
                <a:solidFill>
                  <a:schemeClr val="dk1"/>
                </a:solidFill>
                <a:latin typeface="Abril Fatface"/>
                <a:ea typeface="Abril Fatface"/>
                <a:cs typeface="Abril Fatface"/>
                <a:sym typeface="Abril Fatface"/>
              </a:defRPr>
            </a:lvl3pPr>
            <a:lvl4pPr marR="0" lvl="3" algn="l" rtl="0">
              <a:lnSpc>
                <a:spcPct val="80000"/>
              </a:lnSpc>
              <a:spcBef>
                <a:spcPts val="0"/>
              </a:spcBef>
              <a:spcAft>
                <a:spcPts val="0"/>
              </a:spcAft>
              <a:buClr>
                <a:schemeClr val="dk1"/>
              </a:buClr>
              <a:buSzPts val="4000"/>
              <a:buFont typeface="Abril Fatface"/>
              <a:buNone/>
              <a:defRPr sz="4000" b="0" i="0" u="none" strike="noStrike" cap="none">
                <a:solidFill>
                  <a:schemeClr val="dk1"/>
                </a:solidFill>
                <a:latin typeface="Abril Fatface"/>
                <a:ea typeface="Abril Fatface"/>
                <a:cs typeface="Abril Fatface"/>
                <a:sym typeface="Abril Fatface"/>
              </a:defRPr>
            </a:lvl4pPr>
            <a:lvl5pPr marR="0" lvl="4" algn="l" rtl="0">
              <a:lnSpc>
                <a:spcPct val="80000"/>
              </a:lnSpc>
              <a:spcBef>
                <a:spcPts val="0"/>
              </a:spcBef>
              <a:spcAft>
                <a:spcPts val="0"/>
              </a:spcAft>
              <a:buClr>
                <a:schemeClr val="dk1"/>
              </a:buClr>
              <a:buSzPts val="4000"/>
              <a:buFont typeface="Abril Fatface"/>
              <a:buNone/>
              <a:defRPr sz="4000" b="0" i="0" u="none" strike="noStrike" cap="none">
                <a:solidFill>
                  <a:schemeClr val="dk1"/>
                </a:solidFill>
                <a:latin typeface="Abril Fatface"/>
                <a:ea typeface="Abril Fatface"/>
                <a:cs typeface="Abril Fatface"/>
                <a:sym typeface="Abril Fatface"/>
              </a:defRPr>
            </a:lvl5pPr>
            <a:lvl6pPr marR="0" lvl="5" algn="l" rtl="0">
              <a:lnSpc>
                <a:spcPct val="80000"/>
              </a:lnSpc>
              <a:spcBef>
                <a:spcPts val="0"/>
              </a:spcBef>
              <a:spcAft>
                <a:spcPts val="0"/>
              </a:spcAft>
              <a:buClr>
                <a:schemeClr val="dk1"/>
              </a:buClr>
              <a:buSzPts val="4000"/>
              <a:buFont typeface="Abril Fatface"/>
              <a:buNone/>
              <a:defRPr sz="4000" b="0" i="0" u="none" strike="noStrike" cap="none">
                <a:solidFill>
                  <a:schemeClr val="dk1"/>
                </a:solidFill>
                <a:latin typeface="Abril Fatface"/>
                <a:ea typeface="Abril Fatface"/>
                <a:cs typeface="Abril Fatface"/>
                <a:sym typeface="Abril Fatface"/>
              </a:defRPr>
            </a:lvl6pPr>
            <a:lvl7pPr marR="0" lvl="6" algn="l" rtl="0">
              <a:lnSpc>
                <a:spcPct val="80000"/>
              </a:lnSpc>
              <a:spcBef>
                <a:spcPts val="0"/>
              </a:spcBef>
              <a:spcAft>
                <a:spcPts val="0"/>
              </a:spcAft>
              <a:buClr>
                <a:schemeClr val="dk1"/>
              </a:buClr>
              <a:buSzPts val="4000"/>
              <a:buFont typeface="Abril Fatface"/>
              <a:buNone/>
              <a:defRPr sz="4000" b="0" i="0" u="none" strike="noStrike" cap="none">
                <a:solidFill>
                  <a:schemeClr val="dk1"/>
                </a:solidFill>
                <a:latin typeface="Abril Fatface"/>
                <a:ea typeface="Abril Fatface"/>
                <a:cs typeface="Abril Fatface"/>
                <a:sym typeface="Abril Fatface"/>
              </a:defRPr>
            </a:lvl7pPr>
            <a:lvl8pPr marR="0" lvl="7" algn="l" rtl="0">
              <a:lnSpc>
                <a:spcPct val="80000"/>
              </a:lnSpc>
              <a:spcBef>
                <a:spcPts val="0"/>
              </a:spcBef>
              <a:spcAft>
                <a:spcPts val="0"/>
              </a:spcAft>
              <a:buClr>
                <a:schemeClr val="dk1"/>
              </a:buClr>
              <a:buSzPts val="4000"/>
              <a:buFont typeface="Abril Fatface"/>
              <a:buNone/>
              <a:defRPr sz="4000" b="0" i="0" u="none" strike="noStrike" cap="none">
                <a:solidFill>
                  <a:schemeClr val="dk1"/>
                </a:solidFill>
                <a:latin typeface="Abril Fatface"/>
                <a:ea typeface="Abril Fatface"/>
                <a:cs typeface="Abril Fatface"/>
                <a:sym typeface="Abril Fatface"/>
              </a:defRPr>
            </a:lvl8pPr>
            <a:lvl9pPr marR="0" lvl="8" algn="l" rtl="0">
              <a:lnSpc>
                <a:spcPct val="80000"/>
              </a:lnSpc>
              <a:spcBef>
                <a:spcPts val="0"/>
              </a:spcBef>
              <a:spcAft>
                <a:spcPts val="0"/>
              </a:spcAft>
              <a:buClr>
                <a:schemeClr val="dk1"/>
              </a:buClr>
              <a:buSzPts val="4000"/>
              <a:buFont typeface="Abril Fatface"/>
              <a:buNone/>
              <a:defRPr sz="4000" b="0" i="0" u="none" strike="noStrike" cap="none">
                <a:solidFill>
                  <a:schemeClr val="dk1"/>
                </a:solidFill>
                <a:latin typeface="Abril Fatface"/>
                <a:ea typeface="Abril Fatface"/>
                <a:cs typeface="Abril Fatface"/>
                <a:sym typeface="Abril Fatface"/>
              </a:defRPr>
            </a:lvl9pPr>
          </a:lstStyle>
          <a:p>
            <a:r>
              <a:rPr lang="en-HK" sz="2000" dirty="0" err="1">
                <a:solidFill>
                  <a:schemeClr val="lt2"/>
                </a:solidFill>
                <a:highlight>
                  <a:schemeClr val="accent3"/>
                </a:highlight>
              </a:rPr>
              <a:t>XGBoost</a:t>
            </a:r>
            <a:r>
              <a:rPr lang="en-HK" sz="2000" dirty="0"/>
              <a:t> Classifier </a:t>
            </a:r>
            <a:endParaRPr lang="en-HK" sz="2000" dirty="0">
              <a:solidFill>
                <a:schemeClr val="lt2"/>
              </a:solidFill>
              <a:highlight>
                <a:schemeClr val="accent3"/>
              </a:highlight>
            </a:endParaRPr>
          </a:p>
        </p:txBody>
      </p:sp>
      <p:sp>
        <p:nvSpPr>
          <p:cNvPr id="10" name="Google Shape;1046;p44">
            <a:extLst>
              <a:ext uri="{FF2B5EF4-FFF2-40B4-BE49-F238E27FC236}">
                <a16:creationId xmlns:a16="http://schemas.microsoft.com/office/drawing/2014/main" id="{B2834580-5454-B4EA-967B-8CE440F5A5F0}"/>
              </a:ext>
            </a:extLst>
          </p:cNvPr>
          <p:cNvSpPr txBox="1">
            <a:spLocks/>
          </p:cNvSpPr>
          <p:nvPr/>
        </p:nvSpPr>
        <p:spPr>
          <a:xfrm>
            <a:off x="8112725" y="1345231"/>
            <a:ext cx="4139738" cy="763500"/>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dk1"/>
              </a:buClr>
              <a:buSzPts val="4000"/>
              <a:buFont typeface="Aldrich"/>
              <a:buNone/>
              <a:defRPr sz="4000" b="0" i="0" u="none" strike="noStrike" cap="none">
                <a:solidFill>
                  <a:schemeClr val="dk1"/>
                </a:solidFill>
                <a:latin typeface="Roboto Mono SemiBold"/>
                <a:ea typeface="Roboto Mono SemiBold"/>
                <a:cs typeface="Roboto Mono SemiBold"/>
                <a:sym typeface="Roboto Mono SemiBold"/>
              </a:defRPr>
            </a:lvl1pPr>
            <a:lvl2pPr marR="0" lvl="1" algn="l" rtl="0">
              <a:lnSpc>
                <a:spcPct val="80000"/>
              </a:lnSpc>
              <a:spcBef>
                <a:spcPts val="0"/>
              </a:spcBef>
              <a:spcAft>
                <a:spcPts val="0"/>
              </a:spcAft>
              <a:buClr>
                <a:schemeClr val="dk1"/>
              </a:buClr>
              <a:buSzPts val="4000"/>
              <a:buFont typeface="Abril Fatface"/>
              <a:buNone/>
              <a:defRPr sz="4000" b="0" i="0" u="none" strike="noStrike" cap="none">
                <a:solidFill>
                  <a:schemeClr val="dk1"/>
                </a:solidFill>
                <a:latin typeface="Abril Fatface"/>
                <a:ea typeface="Abril Fatface"/>
                <a:cs typeface="Abril Fatface"/>
                <a:sym typeface="Abril Fatface"/>
              </a:defRPr>
            </a:lvl2pPr>
            <a:lvl3pPr marR="0" lvl="2" algn="l" rtl="0">
              <a:lnSpc>
                <a:spcPct val="80000"/>
              </a:lnSpc>
              <a:spcBef>
                <a:spcPts val="0"/>
              </a:spcBef>
              <a:spcAft>
                <a:spcPts val="0"/>
              </a:spcAft>
              <a:buClr>
                <a:schemeClr val="dk1"/>
              </a:buClr>
              <a:buSzPts val="4000"/>
              <a:buFont typeface="Abril Fatface"/>
              <a:buNone/>
              <a:defRPr sz="4000" b="0" i="0" u="none" strike="noStrike" cap="none">
                <a:solidFill>
                  <a:schemeClr val="dk1"/>
                </a:solidFill>
                <a:latin typeface="Abril Fatface"/>
                <a:ea typeface="Abril Fatface"/>
                <a:cs typeface="Abril Fatface"/>
                <a:sym typeface="Abril Fatface"/>
              </a:defRPr>
            </a:lvl3pPr>
            <a:lvl4pPr marR="0" lvl="3" algn="l" rtl="0">
              <a:lnSpc>
                <a:spcPct val="80000"/>
              </a:lnSpc>
              <a:spcBef>
                <a:spcPts val="0"/>
              </a:spcBef>
              <a:spcAft>
                <a:spcPts val="0"/>
              </a:spcAft>
              <a:buClr>
                <a:schemeClr val="dk1"/>
              </a:buClr>
              <a:buSzPts val="4000"/>
              <a:buFont typeface="Abril Fatface"/>
              <a:buNone/>
              <a:defRPr sz="4000" b="0" i="0" u="none" strike="noStrike" cap="none">
                <a:solidFill>
                  <a:schemeClr val="dk1"/>
                </a:solidFill>
                <a:latin typeface="Abril Fatface"/>
                <a:ea typeface="Abril Fatface"/>
                <a:cs typeface="Abril Fatface"/>
                <a:sym typeface="Abril Fatface"/>
              </a:defRPr>
            </a:lvl4pPr>
            <a:lvl5pPr marR="0" lvl="4" algn="l" rtl="0">
              <a:lnSpc>
                <a:spcPct val="80000"/>
              </a:lnSpc>
              <a:spcBef>
                <a:spcPts val="0"/>
              </a:spcBef>
              <a:spcAft>
                <a:spcPts val="0"/>
              </a:spcAft>
              <a:buClr>
                <a:schemeClr val="dk1"/>
              </a:buClr>
              <a:buSzPts val="4000"/>
              <a:buFont typeface="Abril Fatface"/>
              <a:buNone/>
              <a:defRPr sz="4000" b="0" i="0" u="none" strike="noStrike" cap="none">
                <a:solidFill>
                  <a:schemeClr val="dk1"/>
                </a:solidFill>
                <a:latin typeface="Abril Fatface"/>
                <a:ea typeface="Abril Fatface"/>
                <a:cs typeface="Abril Fatface"/>
                <a:sym typeface="Abril Fatface"/>
              </a:defRPr>
            </a:lvl5pPr>
            <a:lvl6pPr marR="0" lvl="5" algn="l" rtl="0">
              <a:lnSpc>
                <a:spcPct val="80000"/>
              </a:lnSpc>
              <a:spcBef>
                <a:spcPts val="0"/>
              </a:spcBef>
              <a:spcAft>
                <a:spcPts val="0"/>
              </a:spcAft>
              <a:buClr>
                <a:schemeClr val="dk1"/>
              </a:buClr>
              <a:buSzPts val="4000"/>
              <a:buFont typeface="Abril Fatface"/>
              <a:buNone/>
              <a:defRPr sz="4000" b="0" i="0" u="none" strike="noStrike" cap="none">
                <a:solidFill>
                  <a:schemeClr val="dk1"/>
                </a:solidFill>
                <a:latin typeface="Abril Fatface"/>
                <a:ea typeface="Abril Fatface"/>
                <a:cs typeface="Abril Fatface"/>
                <a:sym typeface="Abril Fatface"/>
              </a:defRPr>
            </a:lvl6pPr>
            <a:lvl7pPr marR="0" lvl="6" algn="l" rtl="0">
              <a:lnSpc>
                <a:spcPct val="80000"/>
              </a:lnSpc>
              <a:spcBef>
                <a:spcPts val="0"/>
              </a:spcBef>
              <a:spcAft>
                <a:spcPts val="0"/>
              </a:spcAft>
              <a:buClr>
                <a:schemeClr val="dk1"/>
              </a:buClr>
              <a:buSzPts val="4000"/>
              <a:buFont typeface="Abril Fatface"/>
              <a:buNone/>
              <a:defRPr sz="4000" b="0" i="0" u="none" strike="noStrike" cap="none">
                <a:solidFill>
                  <a:schemeClr val="dk1"/>
                </a:solidFill>
                <a:latin typeface="Abril Fatface"/>
                <a:ea typeface="Abril Fatface"/>
                <a:cs typeface="Abril Fatface"/>
                <a:sym typeface="Abril Fatface"/>
              </a:defRPr>
            </a:lvl7pPr>
            <a:lvl8pPr marR="0" lvl="7" algn="l" rtl="0">
              <a:lnSpc>
                <a:spcPct val="80000"/>
              </a:lnSpc>
              <a:spcBef>
                <a:spcPts val="0"/>
              </a:spcBef>
              <a:spcAft>
                <a:spcPts val="0"/>
              </a:spcAft>
              <a:buClr>
                <a:schemeClr val="dk1"/>
              </a:buClr>
              <a:buSzPts val="4000"/>
              <a:buFont typeface="Abril Fatface"/>
              <a:buNone/>
              <a:defRPr sz="4000" b="0" i="0" u="none" strike="noStrike" cap="none">
                <a:solidFill>
                  <a:schemeClr val="dk1"/>
                </a:solidFill>
                <a:latin typeface="Abril Fatface"/>
                <a:ea typeface="Abril Fatface"/>
                <a:cs typeface="Abril Fatface"/>
                <a:sym typeface="Abril Fatface"/>
              </a:defRPr>
            </a:lvl8pPr>
            <a:lvl9pPr marR="0" lvl="8" algn="l" rtl="0">
              <a:lnSpc>
                <a:spcPct val="80000"/>
              </a:lnSpc>
              <a:spcBef>
                <a:spcPts val="0"/>
              </a:spcBef>
              <a:spcAft>
                <a:spcPts val="0"/>
              </a:spcAft>
              <a:buClr>
                <a:schemeClr val="dk1"/>
              </a:buClr>
              <a:buSzPts val="4000"/>
              <a:buFont typeface="Abril Fatface"/>
              <a:buNone/>
              <a:defRPr sz="4000" b="0" i="0" u="none" strike="noStrike" cap="none">
                <a:solidFill>
                  <a:schemeClr val="dk1"/>
                </a:solidFill>
                <a:latin typeface="Abril Fatface"/>
                <a:ea typeface="Abril Fatface"/>
                <a:cs typeface="Abril Fatface"/>
                <a:sym typeface="Abril Fatface"/>
              </a:defRPr>
            </a:lvl9pPr>
          </a:lstStyle>
          <a:p>
            <a:r>
              <a:rPr lang="en-HK" sz="2000" dirty="0">
                <a:solidFill>
                  <a:schemeClr val="lt2"/>
                </a:solidFill>
                <a:highlight>
                  <a:schemeClr val="accent3"/>
                </a:highlight>
              </a:rPr>
              <a:t>Random Forest</a:t>
            </a:r>
            <a:r>
              <a:rPr lang="en-HK" sz="2000" dirty="0"/>
              <a:t> Classifier </a:t>
            </a:r>
            <a:endParaRPr lang="en-HK" sz="2000" dirty="0">
              <a:solidFill>
                <a:schemeClr val="lt2"/>
              </a:solidFill>
              <a:highlight>
                <a:schemeClr val="accent3"/>
              </a:highlight>
            </a:endParaRPr>
          </a:p>
        </p:txBody>
      </p:sp>
      <p:pic>
        <p:nvPicPr>
          <p:cNvPr id="24" name="Picture 23">
            <a:extLst>
              <a:ext uri="{FF2B5EF4-FFF2-40B4-BE49-F238E27FC236}">
                <a16:creationId xmlns:a16="http://schemas.microsoft.com/office/drawing/2014/main" id="{0A2EC278-9C66-E7B6-D64D-A8907ED63C37}"/>
              </a:ext>
            </a:extLst>
          </p:cNvPr>
          <p:cNvPicPr>
            <a:picLocks noChangeAspect="1"/>
          </p:cNvPicPr>
          <p:nvPr/>
        </p:nvPicPr>
        <p:blipFill>
          <a:blip r:embed="rId4"/>
          <a:stretch>
            <a:fillRect/>
          </a:stretch>
        </p:blipFill>
        <p:spPr>
          <a:xfrm>
            <a:off x="7164678" y="3435989"/>
            <a:ext cx="4657319" cy="1384711"/>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955"/>
        <p:cNvGrpSpPr/>
        <p:nvPr/>
      </p:nvGrpSpPr>
      <p:grpSpPr>
        <a:xfrm>
          <a:off x="0" y="0"/>
          <a:ext cx="0" cy="0"/>
          <a:chOff x="0" y="0"/>
          <a:chExt cx="0" cy="0"/>
        </a:xfrm>
      </p:grpSpPr>
      <p:grpSp>
        <p:nvGrpSpPr>
          <p:cNvPr id="963" name="Google Shape;963;p41"/>
          <p:cNvGrpSpPr/>
          <p:nvPr/>
        </p:nvGrpSpPr>
        <p:grpSpPr>
          <a:xfrm>
            <a:off x="210295" y="2132990"/>
            <a:ext cx="3818777" cy="1738923"/>
            <a:chOff x="1426375" y="2044125"/>
            <a:chExt cx="1590300" cy="1562700"/>
          </a:xfrm>
        </p:grpSpPr>
        <p:sp>
          <p:nvSpPr>
            <p:cNvPr id="964" name="Google Shape;964;p41"/>
            <p:cNvSpPr/>
            <p:nvPr/>
          </p:nvSpPr>
          <p:spPr>
            <a:xfrm>
              <a:off x="1426375" y="2120325"/>
              <a:ext cx="1514100" cy="1486500"/>
            </a:xfrm>
            <a:prstGeom prst="rect">
              <a:avLst/>
            </a:pr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965" name="Google Shape;965;p41"/>
            <p:cNvSpPr/>
            <p:nvPr/>
          </p:nvSpPr>
          <p:spPr>
            <a:xfrm>
              <a:off x="1502575" y="2044125"/>
              <a:ext cx="1514100" cy="1486500"/>
            </a:xfrm>
            <a:prstGeom prst="rect">
              <a:avLst/>
            </a:prstGeom>
            <a:solidFill>
              <a:schemeClr val="lt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8" name="Google Shape;988;p41"/>
          <p:cNvSpPr txBox="1">
            <a:spLocks noGrp="1"/>
          </p:cNvSpPr>
          <p:nvPr>
            <p:ph type="sldNum" idx="12"/>
          </p:nvPr>
        </p:nvSpPr>
        <p:spPr>
          <a:xfrm>
            <a:off x="11409045" y="6333134"/>
            <a:ext cx="731700" cy="525000"/>
          </a:xfrm>
          <a:prstGeom prst="rect">
            <a:avLst/>
          </a:prstGeom>
        </p:spPr>
        <p:txBody>
          <a:bodyPr spcFirstLastPara="1" wrap="square" lIns="121900" tIns="121900" rIns="121900" bIns="121900" anchor="t" anchorCtr="0">
            <a:noAutofit/>
          </a:bodyPr>
          <a:lstStyle/>
          <a:p>
            <a:pPr marL="0" lvl="0" indent="0" algn="r" rtl="0">
              <a:spcBef>
                <a:spcPts val="0"/>
              </a:spcBef>
              <a:spcAft>
                <a:spcPts val="0"/>
              </a:spcAft>
              <a:buNone/>
            </a:pPr>
            <a:fld id="{00000000-1234-1234-1234-123412341234}" type="slidenum">
              <a:rPr lang="en"/>
              <a:t>25</a:t>
            </a:fld>
            <a:endParaRPr/>
          </a:p>
        </p:txBody>
      </p:sp>
      <p:pic>
        <p:nvPicPr>
          <p:cNvPr id="27" name="Picture 26">
            <a:extLst>
              <a:ext uri="{FF2B5EF4-FFF2-40B4-BE49-F238E27FC236}">
                <a16:creationId xmlns:a16="http://schemas.microsoft.com/office/drawing/2014/main" id="{1ED11197-E355-802F-B4D8-E68F9C58A367}"/>
              </a:ext>
            </a:extLst>
          </p:cNvPr>
          <p:cNvPicPr>
            <a:picLocks noChangeAspect="1"/>
          </p:cNvPicPr>
          <p:nvPr/>
        </p:nvPicPr>
        <p:blipFill>
          <a:blip r:embed="rId3"/>
          <a:stretch>
            <a:fillRect/>
          </a:stretch>
        </p:blipFill>
        <p:spPr>
          <a:xfrm>
            <a:off x="492717" y="2184236"/>
            <a:ext cx="3453400" cy="1550884"/>
          </a:xfrm>
          <a:prstGeom prst="rect">
            <a:avLst/>
          </a:prstGeom>
        </p:spPr>
      </p:pic>
      <p:grpSp>
        <p:nvGrpSpPr>
          <p:cNvPr id="28" name="Google Shape;963;p41">
            <a:extLst>
              <a:ext uri="{FF2B5EF4-FFF2-40B4-BE49-F238E27FC236}">
                <a16:creationId xmlns:a16="http://schemas.microsoft.com/office/drawing/2014/main" id="{6518AC86-E63A-5001-EEBC-3168110088B2}"/>
              </a:ext>
            </a:extLst>
          </p:cNvPr>
          <p:cNvGrpSpPr/>
          <p:nvPr/>
        </p:nvGrpSpPr>
        <p:grpSpPr>
          <a:xfrm>
            <a:off x="4173349" y="2132990"/>
            <a:ext cx="3613328" cy="3924910"/>
            <a:chOff x="1426375" y="2044125"/>
            <a:chExt cx="1590300" cy="1562700"/>
          </a:xfrm>
        </p:grpSpPr>
        <p:sp>
          <p:nvSpPr>
            <p:cNvPr id="29" name="Google Shape;964;p41">
              <a:extLst>
                <a:ext uri="{FF2B5EF4-FFF2-40B4-BE49-F238E27FC236}">
                  <a16:creationId xmlns:a16="http://schemas.microsoft.com/office/drawing/2014/main" id="{FBB22BD9-830D-A708-8EF8-A8F1435671D5}"/>
                </a:ext>
              </a:extLst>
            </p:cNvPr>
            <p:cNvSpPr/>
            <p:nvPr/>
          </p:nvSpPr>
          <p:spPr>
            <a:xfrm>
              <a:off x="1426375" y="2120325"/>
              <a:ext cx="1514100" cy="1486500"/>
            </a:xfrm>
            <a:prstGeom prst="rect">
              <a:avLst/>
            </a:pr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0" name="Google Shape;965;p41">
              <a:extLst>
                <a:ext uri="{FF2B5EF4-FFF2-40B4-BE49-F238E27FC236}">
                  <a16:creationId xmlns:a16="http://schemas.microsoft.com/office/drawing/2014/main" id="{785433F3-CB80-4FC4-D1F2-8971A6DB1AEB}"/>
                </a:ext>
              </a:extLst>
            </p:cNvPr>
            <p:cNvSpPr/>
            <p:nvPr/>
          </p:nvSpPr>
          <p:spPr>
            <a:xfrm>
              <a:off x="1502575" y="2044125"/>
              <a:ext cx="1514100" cy="1486500"/>
            </a:xfrm>
            <a:prstGeom prst="rect">
              <a:avLst/>
            </a:prstGeom>
            <a:solidFill>
              <a:schemeClr val="lt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2" name="Picture 31">
            <a:extLst>
              <a:ext uri="{FF2B5EF4-FFF2-40B4-BE49-F238E27FC236}">
                <a16:creationId xmlns:a16="http://schemas.microsoft.com/office/drawing/2014/main" id="{BD29B8B7-B62E-0A89-BAA2-BA7A07BB0F7D}"/>
              </a:ext>
            </a:extLst>
          </p:cNvPr>
          <p:cNvPicPr>
            <a:picLocks noChangeAspect="1"/>
          </p:cNvPicPr>
          <p:nvPr/>
        </p:nvPicPr>
        <p:blipFill>
          <a:blip r:embed="rId4"/>
          <a:stretch>
            <a:fillRect/>
          </a:stretch>
        </p:blipFill>
        <p:spPr>
          <a:xfrm>
            <a:off x="4446507" y="2194291"/>
            <a:ext cx="3321486" cy="3544053"/>
          </a:xfrm>
          <a:prstGeom prst="rect">
            <a:avLst/>
          </a:prstGeom>
        </p:spPr>
      </p:pic>
      <p:sp>
        <p:nvSpPr>
          <p:cNvPr id="33" name="Google Shape;548;p30">
            <a:extLst>
              <a:ext uri="{FF2B5EF4-FFF2-40B4-BE49-F238E27FC236}">
                <a16:creationId xmlns:a16="http://schemas.microsoft.com/office/drawing/2014/main" id="{DCDA506E-E0E7-18D6-3503-166FF4D2D306}"/>
              </a:ext>
            </a:extLst>
          </p:cNvPr>
          <p:cNvSpPr/>
          <p:nvPr/>
        </p:nvSpPr>
        <p:spPr>
          <a:xfrm>
            <a:off x="1132700" y="1236750"/>
            <a:ext cx="9840000" cy="731400"/>
          </a:xfrm>
          <a:prstGeom prst="roundRect">
            <a:avLst>
              <a:gd name="adj" fmla="val 50000"/>
            </a:avLst>
          </a:prstGeom>
          <a:solidFill>
            <a:schemeClr val="lt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549;p30">
            <a:extLst>
              <a:ext uri="{FF2B5EF4-FFF2-40B4-BE49-F238E27FC236}">
                <a16:creationId xmlns:a16="http://schemas.microsoft.com/office/drawing/2014/main" id="{A9AA1132-7CCF-0FF0-6350-502AE1C66582}"/>
              </a:ext>
            </a:extLst>
          </p:cNvPr>
          <p:cNvSpPr txBox="1">
            <a:spLocks noGrp="1"/>
          </p:cNvSpPr>
          <p:nvPr>
            <p:ph type="title"/>
          </p:nvPr>
        </p:nvSpPr>
        <p:spPr>
          <a:xfrm>
            <a:off x="1217550" y="1284962"/>
            <a:ext cx="9755100" cy="630600"/>
          </a:xfrm>
          <a:prstGeom prst="rect">
            <a:avLst/>
          </a:prstGeom>
        </p:spPr>
        <p:txBody>
          <a:bodyPr spcFirstLastPara="1" wrap="square" lIns="121900" tIns="121900" rIns="121900" bIns="121900" anchor="ctr" anchorCtr="0">
            <a:noAutofit/>
          </a:bodyPr>
          <a:lstStyle/>
          <a:p>
            <a:pPr marL="0" lvl="0" indent="0" algn="l" rtl="0">
              <a:spcBef>
                <a:spcPts val="0"/>
              </a:spcBef>
              <a:spcAft>
                <a:spcPts val="0"/>
              </a:spcAft>
              <a:buNone/>
            </a:pPr>
            <a:r>
              <a:rPr lang="en-US" dirty="0"/>
              <a:t>Support Vector Machine</a:t>
            </a:r>
            <a:endParaRPr dirty="0"/>
          </a:p>
        </p:txBody>
      </p:sp>
      <p:grpSp>
        <p:nvGrpSpPr>
          <p:cNvPr id="36" name="Google Shape;963;p41">
            <a:extLst>
              <a:ext uri="{FF2B5EF4-FFF2-40B4-BE49-F238E27FC236}">
                <a16:creationId xmlns:a16="http://schemas.microsoft.com/office/drawing/2014/main" id="{D600F523-B0F1-7A03-315D-3C81F1297953}"/>
              </a:ext>
            </a:extLst>
          </p:cNvPr>
          <p:cNvGrpSpPr/>
          <p:nvPr/>
        </p:nvGrpSpPr>
        <p:grpSpPr>
          <a:xfrm>
            <a:off x="7929566" y="2110820"/>
            <a:ext cx="3890252" cy="3755694"/>
            <a:chOff x="1426375" y="2044125"/>
            <a:chExt cx="1590300" cy="1562700"/>
          </a:xfrm>
        </p:grpSpPr>
        <p:sp>
          <p:nvSpPr>
            <p:cNvPr id="37" name="Google Shape;964;p41">
              <a:extLst>
                <a:ext uri="{FF2B5EF4-FFF2-40B4-BE49-F238E27FC236}">
                  <a16:creationId xmlns:a16="http://schemas.microsoft.com/office/drawing/2014/main" id="{6A99D012-0067-659E-14B0-1942CDB6F816}"/>
                </a:ext>
              </a:extLst>
            </p:cNvPr>
            <p:cNvSpPr/>
            <p:nvPr/>
          </p:nvSpPr>
          <p:spPr>
            <a:xfrm>
              <a:off x="1426375" y="2120325"/>
              <a:ext cx="1514100" cy="1486500"/>
            </a:xfrm>
            <a:prstGeom prst="rect">
              <a:avLst/>
            </a:pr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8" name="Google Shape;965;p41">
              <a:extLst>
                <a:ext uri="{FF2B5EF4-FFF2-40B4-BE49-F238E27FC236}">
                  <a16:creationId xmlns:a16="http://schemas.microsoft.com/office/drawing/2014/main" id="{9781035E-8532-35D4-6E12-F90934B33DC4}"/>
                </a:ext>
              </a:extLst>
            </p:cNvPr>
            <p:cNvSpPr/>
            <p:nvPr/>
          </p:nvSpPr>
          <p:spPr>
            <a:xfrm>
              <a:off x="1502575" y="2044125"/>
              <a:ext cx="1514100" cy="1486500"/>
            </a:xfrm>
            <a:prstGeom prst="rect">
              <a:avLst/>
            </a:prstGeom>
            <a:solidFill>
              <a:schemeClr val="lt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0" name="Picture 39">
            <a:extLst>
              <a:ext uri="{FF2B5EF4-FFF2-40B4-BE49-F238E27FC236}">
                <a16:creationId xmlns:a16="http://schemas.microsoft.com/office/drawing/2014/main" id="{DCF3A2A8-B49C-8DB8-DCB8-29748F386F2A}"/>
              </a:ext>
            </a:extLst>
          </p:cNvPr>
          <p:cNvPicPr>
            <a:picLocks noChangeAspect="1"/>
          </p:cNvPicPr>
          <p:nvPr/>
        </p:nvPicPr>
        <p:blipFill>
          <a:blip r:embed="rId5"/>
          <a:stretch>
            <a:fillRect/>
          </a:stretch>
        </p:blipFill>
        <p:spPr>
          <a:xfrm>
            <a:off x="8161240" y="2192250"/>
            <a:ext cx="3607917" cy="3429000"/>
          </a:xfrm>
          <a:prstGeom prst="rect">
            <a:avLst/>
          </a:prstGeom>
        </p:spPr>
      </p:pic>
      <p:sp>
        <p:nvSpPr>
          <p:cNvPr id="41" name="Rectangle 40">
            <a:extLst>
              <a:ext uri="{FF2B5EF4-FFF2-40B4-BE49-F238E27FC236}">
                <a16:creationId xmlns:a16="http://schemas.microsoft.com/office/drawing/2014/main" id="{FF12EB88-EBF6-0182-5900-EDF1AE0B747A}"/>
              </a:ext>
            </a:extLst>
          </p:cNvPr>
          <p:cNvSpPr/>
          <p:nvPr/>
        </p:nvSpPr>
        <p:spPr>
          <a:xfrm>
            <a:off x="35213" y="5305840"/>
            <a:ext cx="189376" cy="1520076"/>
          </a:xfrm>
          <a:prstGeom prst="rect">
            <a:avLst/>
          </a:prstGeom>
          <a:solidFill>
            <a:srgbClr val="FFF1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3" name="Google Shape;939;p40">
            <a:extLst>
              <a:ext uri="{FF2B5EF4-FFF2-40B4-BE49-F238E27FC236}">
                <a16:creationId xmlns:a16="http://schemas.microsoft.com/office/drawing/2014/main" id="{4607C33D-5EDB-A949-12B6-36EA64DD7A2C}"/>
              </a:ext>
            </a:extLst>
          </p:cNvPr>
          <p:cNvGrpSpPr/>
          <p:nvPr/>
        </p:nvGrpSpPr>
        <p:grpSpPr>
          <a:xfrm rot="10800000">
            <a:off x="1687297" y="4476190"/>
            <a:ext cx="3321486" cy="524906"/>
            <a:chOff x="-12" y="-20554"/>
            <a:chExt cx="10012800" cy="5456400"/>
          </a:xfrm>
        </p:grpSpPr>
        <p:cxnSp>
          <p:nvCxnSpPr>
            <p:cNvPr id="54" name="Google Shape;940;p40">
              <a:extLst>
                <a:ext uri="{FF2B5EF4-FFF2-40B4-BE49-F238E27FC236}">
                  <a16:creationId xmlns:a16="http://schemas.microsoft.com/office/drawing/2014/main" id="{26D2C8C6-C4D1-F6D9-61A7-23CCC1B6CFFE}"/>
                </a:ext>
              </a:extLst>
            </p:cNvPr>
            <p:cNvCxnSpPr/>
            <p:nvPr/>
          </p:nvCxnSpPr>
          <p:spPr>
            <a:xfrm>
              <a:off x="-12" y="5435846"/>
              <a:ext cx="10012800" cy="0"/>
            </a:xfrm>
            <a:prstGeom prst="straightConnector1">
              <a:avLst/>
            </a:prstGeom>
            <a:noFill/>
            <a:ln w="19050" cap="flat" cmpd="sng">
              <a:solidFill>
                <a:schemeClr val="accent3"/>
              </a:solidFill>
              <a:prstDash val="solid"/>
              <a:round/>
              <a:headEnd type="none" w="sm" len="sm"/>
              <a:tailEnd type="none" w="sm" len="sm"/>
            </a:ln>
          </p:spPr>
        </p:cxnSp>
        <p:cxnSp>
          <p:nvCxnSpPr>
            <p:cNvPr id="55" name="Google Shape;941;p40">
              <a:extLst>
                <a:ext uri="{FF2B5EF4-FFF2-40B4-BE49-F238E27FC236}">
                  <a16:creationId xmlns:a16="http://schemas.microsoft.com/office/drawing/2014/main" id="{CE93AE86-66EE-962D-1A51-80B11852337A}"/>
                </a:ext>
              </a:extLst>
            </p:cNvPr>
            <p:cNvCxnSpPr/>
            <p:nvPr/>
          </p:nvCxnSpPr>
          <p:spPr>
            <a:xfrm rot="10800000">
              <a:off x="10012788" y="-20554"/>
              <a:ext cx="0" cy="5456400"/>
            </a:xfrm>
            <a:prstGeom prst="straightConnector1">
              <a:avLst/>
            </a:prstGeom>
            <a:noFill/>
            <a:ln w="19050" cap="flat" cmpd="sng">
              <a:solidFill>
                <a:schemeClr val="accent3"/>
              </a:solidFill>
              <a:prstDash val="solid"/>
              <a:round/>
              <a:headEnd type="none" w="sm" len="sm"/>
              <a:tailEnd type="none" w="sm" len="sm"/>
            </a:ln>
          </p:spPr>
        </p:cxnSp>
      </p:grpSp>
      <p:graphicFrame>
        <p:nvGraphicFramePr>
          <p:cNvPr id="46" name="Table 45">
            <a:extLst>
              <a:ext uri="{FF2B5EF4-FFF2-40B4-BE49-F238E27FC236}">
                <a16:creationId xmlns:a16="http://schemas.microsoft.com/office/drawing/2014/main" id="{E9A9B572-32DD-3817-2020-7BEDB98A30EB}"/>
              </a:ext>
            </a:extLst>
          </p:cNvPr>
          <p:cNvGraphicFramePr>
            <a:graphicFrameLocks noGrp="1"/>
          </p:cNvGraphicFramePr>
          <p:nvPr>
            <p:extLst>
              <p:ext uri="{D42A27DB-BD31-4B8C-83A1-F6EECF244321}">
                <p14:modId xmlns:p14="http://schemas.microsoft.com/office/powerpoint/2010/main" val="3686787214"/>
              </p:ext>
            </p:extLst>
          </p:nvPr>
        </p:nvGraphicFramePr>
        <p:xfrm>
          <a:off x="628171" y="4715493"/>
          <a:ext cx="2118252" cy="457200"/>
        </p:xfrm>
        <a:graphic>
          <a:graphicData uri="http://schemas.openxmlformats.org/drawingml/2006/table">
            <a:tbl>
              <a:tblPr firstRow="1" bandRow="1">
                <a:tableStyleId>{5C22544A-7EE6-4342-B048-85BDC9FD1C3A}</a:tableStyleId>
              </a:tblPr>
              <a:tblGrid>
                <a:gridCol w="1057754">
                  <a:extLst>
                    <a:ext uri="{9D8B030D-6E8A-4147-A177-3AD203B41FA5}">
                      <a16:colId xmlns:a16="http://schemas.microsoft.com/office/drawing/2014/main" val="3381841702"/>
                    </a:ext>
                  </a:extLst>
                </a:gridCol>
                <a:gridCol w="1060498">
                  <a:extLst>
                    <a:ext uri="{9D8B030D-6E8A-4147-A177-3AD203B41FA5}">
                      <a16:colId xmlns:a16="http://schemas.microsoft.com/office/drawing/2014/main" val="2805972357"/>
                    </a:ext>
                  </a:extLst>
                </a:gridCol>
              </a:tblGrid>
              <a:tr h="0">
                <a:tc>
                  <a:txBody>
                    <a:bodyPr/>
                    <a:lstStyle/>
                    <a:p>
                      <a:pPr marR="0" algn="ctr" rtl="0">
                        <a:lnSpc>
                          <a:spcPct val="100000"/>
                        </a:lnSpc>
                        <a:spcBef>
                          <a:spcPts val="0"/>
                        </a:spcBef>
                        <a:spcAft>
                          <a:spcPts val="0"/>
                        </a:spcAft>
                        <a:buClr>
                          <a:srgbClr val="000000"/>
                        </a:buClr>
                        <a:buFont typeface="Arial"/>
                      </a:pPr>
                      <a:r>
                        <a:rPr lang="en-US" sz="2400" b="0" i="0" u="none" strike="noStrike" cap="none" dirty="0">
                          <a:solidFill>
                            <a:schemeClr val="tx1"/>
                          </a:solidFill>
                          <a:latin typeface="Baybayin Tayo Handwriting B30" pitchFamily="2" charset="0"/>
                          <a:ea typeface="+mn-ea"/>
                          <a:cs typeface="+mn-cs"/>
                          <a:sym typeface="Arial"/>
                        </a:rPr>
                        <a:t>ᜉ</a:t>
                      </a:r>
                    </a:p>
                  </a:txBody>
                  <a:tcPr>
                    <a:solidFill>
                      <a:srgbClr val="E8EAFC"/>
                    </a:solidFill>
                  </a:tcPr>
                </a:tc>
                <a:tc>
                  <a:txBody>
                    <a:bodyPr/>
                    <a:lstStyle/>
                    <a:p>
                      <a:pPr algn="ctr"/>
                      <a:r>
                        <a:rPr lang="en-US" sz="1800" b="0" dirty="0">
                          <a:solidFill>
                            <a:schemeClr val="tx1"/>
                          </a:solidFill>
                        </a:rPr>
                        <a:t>pa</a:t>
                      </a:r>
                    </a:p>
                  </a:txBody>
                  <a:tcPr>
                    <a:solidFill>
                      <a:srgbClr val="E8EAFC"/>
                    </a:solidFill>
                  </a:tcPr>
                </a:tc>
                <a:extLst>
                  <a:ext uri="{0D108BD9-81ED-4DB2-BD59-A6C34878D82A}">
                    <a16:rowId xmlns:a16="http://schemas.microsoft.com/office/drawing/2014/main" val="1683235042"/>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sp>
        <p:nvSpPr>
          <p:cNvPr id="594" name="Google Shape;594;p34"/>
          <p:cNvSpPr/>
          <p:nvPr/>
        </p:nvSpPr>
        <p:spPr>
          <a:xfrm>
            <a:off x="7520853" y="1387546"/>
            <a:ext cx="3337200" cy="4096800"/>
          </a:xfrm>
          <a:prstGeom prst="rect">
            <a:avLst/>
          </a:prstGeom>
          <a:solidFill>
            <a:schemeClr val="lt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5" name="Google Shape;595;p34"/>
          <p:cNvSpPr txBox="1">
            <a:spLocks noGrp="1"/>
          </p:cNvSpPr>
          <p:nvPr>
            <p:ph type="title" idx="4294967295"/>
          </p:nvPr>
        </p:nvSpPr>
        <p:spPr>
          <a:xfrm>
            <a:off x="959650" y="1553597"/>
            <a:ext cx="5322600" cy="93972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US" sz="5700" dirty="0">
                <a:solidFill>
                  <a:schemeClr val="accent6"/>
                </a:solidFill>
                <a:highlight>
                  <a:srgbClr val="1D2236"/>
                </a:highlight>
              </a:rPr>
              <a:t>Conclusion</a:t>
            </a:r>
            <a:endParaRPr sz="5700" dirty="0">
              <a:solidFill>
                <a:schemeClr val="accent6"/>
              </a:solidFill>
              <a:highlight>
                <a:srgbClr val="1D2236"/>
              </a:highlight>
            </a:endParaRPr>
          </a:p>
          <a:p>
            <a:pPr marL="0" lvl="0" indent="0" algn="l" rtl="0">
              <a:spcBef>
                <a:spcPts val="0"/>
              </a:spcBef>
              <a:spcAft>
                <a:spcPts val="0"/>
              </a:spcAft>
              <a:buNone/>
            </a:pPr>
            <a:endParaRPr sz="5700" dirty="0"/>
          </a:p>
        </p:txBody>
      </p:sp>
      <p:sp>
        <p:nvSpPr>
          <p:cNvPr id="596" name="Google Shape;596;p34"/>
          <p:cNvSpPr txBox="1">
            <a:spLocks noGrp="1"/>
          </p:cNvSpPr>
          <p:nvPr>
            <p:ph type="body" idx="4294967295"/>
          </p:nvPr>
        </p:nvSpPr>
        <p:spPr>
          <a:xfrm>
            <a:off x="773410" y="2854482"/>
            <a:ext cx="6576980" cy="1441200"/>
          </a:xfrm>
          <a:prstGeom prst="rect">
            <a:avLst/>
          </a:prstGeom>
        </p:spPr>
        <p:txBody>
          <a:bodyPr spcFirstLastPara="1" wrap="square" lIns="121900" tIns="121900" rIns="121900" bIns="121900" anchor="t" anchorCtr="0">
            <a:noAutofit/>
          </a:bodyPr>
          <a:lstStyle/>
          <a:p>
            <a:pPr algn="l"/>
            <a:r>
              <a:rPr lang="en-HK" sz="1500" b="1" dirty="0"/>
              <a:t>SVM</a:t>
            </a:r>
            <a:r>
              <a:rPr lang="en-HK" sz="1500" dirty="0"/>
              <a:t> outperformed other models, achieving a </a:t>
            </a:r>
            <a:r>
              <a:rPr lang="en-HK" sz="1500" b="1" dirty="0"/>
              <a:t>97.15%</a:t>
            </a:r>
            <a:r>
              <a:rPr lang="en-HK" sz="1500" dirty="0"/>
              <a:t> accuracy in classifying the dataset.</a:t>
            </a:r>
          </a:p>
          <a:p>
            <a:pPr algn="l"/>
            <a:endParaRPr lang="en-HK" sz="1500" dirty="0"/>
          </a:p>
          <a:p>
            <a:pPr algn="l"/>
            <a:r>
              <a:rPr lang="en-HK" sz="1500" dirty="0"/>
              <a:t>The model accurately predicts positive and negative classes with </a:t>
            </a:r>
            <a:r>
              <a:rPr lang="en-HK" sz="1500" b="1" dirty="0"/>
              <a:t>high</a:t>
            </a:r>
            <a:r>
              <a:rPr lang="en-HK" sz="1500" dirty="0"/>
              <a:t> </a:t>
            </a:r>
            <a:r>
              <a:rPr lang="en-HK" sz="1500" b="1" dirty="0"/>
              <a:t>precision</a:t>
            </a:r>
            <a:r>
              <a:rPr lang="en-HK" sz="1500" dirty="0"/>
              <a:t>, </a:t>
            </a:r>
            <a:r>
              <a:rPr lang="en-HK" sz="1500" b="1" dirty="0"/>
              <a:t>recall</a:t>
            </a:r>
            <a:r>
              <a:rPr lang="en-HK" sz="1500" dirty="0"/>
              <a:t>, and </a:t>
            </a:r>
            <a:r>
              <a:rPr lang="en-HK" sz="1500" b="1" dirty="0"/>
              <a:t>F1-score</a:t>
            </a:r>
            <a:r>
              <a:rPr lang="en-HK" sz="1500" dirty="0"/>
              <a:t>, indicating a </a:t>
            </a:r>
            <a:r>
              <a:rPr lang="en-HK" sz="1500" b="1" dirty="0"/>
              <a:t>balanced prediction</a:t>
            </a:r>
            <a:r>
              <a:rPr lang="en-HK" sz="1500" dirty="0"/>
              <a:t>.</a:t>
            </a:r>
          </a:p>
          <a:p>
            <a:pPr algn="l"/>
            <a:endParaRPr lang="en-HK" sz="1500" dirty="0"/>
          </a:p>
          <a:p>
            <a:pPr algn="l"/>
            <a:r>
              <a:rPr lang="en-HK" sz="1500" dirty="0"/>
              <a:t>In conclusion, the </a:t>
            </a:r>
            <a:r>
              <a:rPr lang="en-HK" sz="1500" b="1" dirty="0"/>
              <a:t>SVM model is suitable</a:t>
            </a:r>
            <a:r>
              <a:rPr lang="en-HK" sz="1500" dirty="0"/>
              <a:t> for the dataset and can classify the data accurately.</a:t>
            </a:r>
            <a:endParaRPr lang="en-US" sz="2000" dirty="0"/>
          </a:p>
        </p:txBody>
      </p:sp>
      <p:sp>
        <p:nvSpPr>
          <p:cNvPr id="598" name="Google Shape;598;p34"/>
          <p:cNvSpPr txBox="1">
            <a:spLocks noGrp="1"/>
          </p:cNvSpPr>
          <p:nvPr>
            <p:ph type="sldNum" idx="12"/>
          </p:nvPr>
        </p:nvSpPr>
        <p:spPr>
          <a:xfrm>
            <a:off x="11409045" y="6333134"/>
            <a:ext cx="731700" cy="525000"/>
          </a:xfrm>
          <a:prstGeom prst="rect">
            <a:avLst/>
          </a:prstGeom>
        </p:spPr>
        <p:txBody>
          <a:bodyPr spcFirstLastPara="1" wrap="square" lIns="121900" tIns="121900" rIns="121900" bIns="121900" anchor="t" anchorCtr="0">
            <a:noAutofit/>
          </a:bodyPr>
          <a:lstStyle/>
          <a:p>
            <a:pPr marL="0" lvl="0" indent="0" algn="r" rtl="0">
              <a:spcBef>
                <a:spcPts val="0"/>
              </a:spcBef>
              <a:spcAft>
                <a:spcPts val="0"/>
              </a:spcAft>
              <a:buNone/>
            </a:pPr>
            <a:fld id="{00000000-1234-1234-1234-123412341234}" type="slidenum">
              <a:rPr lang="en"/>
              <a:t>26</a:t>
            </a:fld>
            <a:endParaRPr/>
          </a:p>
        </p:txBody>
      </p:sp>
      <p:cxnSp>
        <p:nvCxnSpPr>
          <p:cNvPr id="599" name="Google Shape;599;p34"/>
          <p:cNvCxnSpPr/>
          <p:nvPr/>
        </p:nvCxnSpPr>
        <p:spPr>
          <a:xfrm rot="10800000">
            <a:off x="683750" y="1321375"/>
            <a:ext cx="0" cy="4815900"/>
          </a:xfrm>
          <a:prstGeom prst="straightConnector1">
            <a:avLst/>
          </a:prstGeom>
          <a:noFill/>
          <a:ln w="19050" cap="flat" cmpd="sng">
            <a:solidFill>
              <a:schemeClr val="accent3"/>
            </a:solidFill>
            <a:prstDash val="solid"/>
            <a:round/>
            <a:headEnd type="none" w="med" len="med"/>
            <a:tailEnd type="none" w="med" len="med"/>
          </a:ln>
        </p:spPr>
      </p:cxnSp>
      <p:sp>
        <p:nvSpPr>
          <p:cNvPr id="604" name="Google Shape;604;p34"/>
          <p:cNvSpPr/>
          <p:nvPr/>
        </p:nvSpPr>
        <p:spPr>
          <a:xfrm>
            <a:off x="303900" y="411727"/>
            <a:ext cx="675900" cy="515400"/>
          </a:xfrm>
          <a:prstGeom prst="roundRect">
            <a:avLst>
              <a:gd name="adj" fmla="val 50000"/>
            </a:avLst>
          </a:prstGeom>
          <a:solidFill>
            <a:schemeClr val="accent3"/>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34"/>
          <p:cNvSpPr/>
          <p:nvPr/>
        </p:nvSpPr>
        <p:spPr>
          <a:xfrm>
            <a:off x="1079131" y="407965"/>
            <a:ext cx="1239600" cy="515400"/>
          </a:xfrm>
          <a:prstGeom prst="roundRect">
            <a:avLst>
              <a:gd name="adj" fmla="val 50000"/>
            </a:avLst>
          </a:prstGeom>
          <a:solidFill>
            <a:schemeClr val="accent3"/>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34"/>
          <p:cNvSpPr/>
          <p:nvPr/>
        </p:nvSpPr>
        <p:spPr>
          <a:xfrm>
            <a:off x="2416758" y="407965"/>
            <a:ext cx="497400" cy="515400"/>
          </a:xfrm>
          <a:prstGeom prst="ellipse">
            <a:avLst/>
          </a:prstGeom>
          <a:solidFill>
            <a:schemeClr val="accent3"/>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07" name="Google Shape;607;p34"/>
          <p:cNvCxnSpPr/>
          <p:nvPr/>
        </p:nvCxnSpPr>
        <p:spPr>
          <a:xfrm>
            <a:off x="3160913" y="601238"/>
            <a:ext cx="4394100" cy="0"/>
          </a:xfrm>
          <a:prstGeom prst="straightConnector1">
            <a:avLst/>
          </a:prstGeom>
          <a:noFill/>
          <a:ln w="19050" cap="flat" cmpd="sng">
            <a:solidFill>
              <a:schemeClr val="accent3"/>
            </a:solidFill>
            <a:prstDash val="solid"/>
            <a:round/>
            <a:headEnd type="none" w="med" len="med"/>
            <a:tailEnd type="none" w="med" len="med"/>
          </a:ln>
        </p:spPr>
      </p:cxnSp>
      <p:sp>
        <p:nvSpPr>
          <p:cNvPr id="608" name="Google Shape;608;p34"/>
          <p:cNvSpPr/>
          <p:nvPr/>
        </p:nvSpPr>
        <p:spPr>
          <a:xfrm>
            <a:off x="355732" y="304562"/>
            <a:ext cx="675900" cy="515400"/>
          </a:xfrm>
          <a:prstGeom prst="roundRect">
            <a:avLst>
              <a:gd name="adj" fmla="val 50000"/>
            </a:avLst>
          </a:prstGeom>
          <a:solidFill>
            <a:schemeClr val="accent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34"/>
          <p:cNvSpPr/>
          <p:nvPr/>
        </p:nvSpPr>
        <p:spPr>
          <a:xfrm>
            <a:off x="1130963" y="300800"/>
            <a:ext cx="1239600" cy="515400"/>
          </a:xfrm>
          <a:prstGeom prst="roundRect">
            <a:avLst>
              <a:gd name="adj" fmla="val 50000"/>
            </a:avLst>
          </a:prstGeom>
          <a:solidFill>
            <a:schemeClr val="accent1"/>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34"/>
          <p:cNvSpPr/>
          <p:nvPr/>
        </p:nvSpPr>
        <p:spPr>
          <a:xfrm>
            <a:off x="2468589" y="300800"/>
            <a:ext cx="497400" cy="515400"/>
          </a:xfrm>
          <a:prstGeom prst="ellipse">
            <a:avLst/>
          </a:prstGeom>
          <a:solidFill>
            <a:schemeClr val="accent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34"/>
          <p:cNvSpPr/>
          <p:nvPr/>
        </p:nvSpPr>
        <p:spPr>
          <a:xfrm>
            <a:off x="11127815" y="6032232"/>
            <a:ext cx="675900" cy="515400"/>
          </a:xfrm>
          <a:prstGeom prst="roundRect">
            <a:avLst>
              <a:gd name="adj" fmla="val 50000"/>
            </a:avLst>
          </a:prstGeom>
          <a:solidFill>
            <a:schemeClr val="accent3"/>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34"/>
          <p:cNvSpPr/>
          <p:nvPr/>
        </p:nvSpPr>
        <p:spPr>
          <a:xfrm>
            <a:off x="9788916" y="6028470"/>
            <a:ext cx="1239600" cy="515400"/>
          </a:xfrm>
          <a:prstGeom prst="roundRect">
            <a:avLst>
              <a:gd name="adj" fmla="val 50000"/>
            </a:avLst>
          </a:prstGeom>
          <a:solidFill>
            <a:schemeClr val="accent3"/>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34"/>
          <p:cNvSpPr/>
          <p:nvPr/>
        </p:nvSpPr>
        <p:spPr>
          <a:xfrm>
            <a:off x="9193674" y="6028470"/>
            <a:ext cx="497400" cy="515400"/>
          </a:xfrm>
          <a:prstGeom prst="ellipse">
            <a:avLst/>
          </a:prstGeom>
          <a:solidFill>
            <a:schemeClr val="accent3"/>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14" name="Google Shape;614;p34"/>
          <p:cNvCxnSpPr/>
          <p:nvPr/>
        </p:nvCxnSpPr>
        <p:spPr>
          <a:xfrm rot="10800000">
            <a:off x="4604537" y="6221743"/>
            <a:ext cx="4394100" cy="0"/>
          </a:xfrm>
          <a:prstGeom prst="straightConnector1">
            <a:avLst/>
          </a:prstGeom>
          <a:noFill/>
          <a:ln w="19050" cap="flat" cmpd="sng">
            <a:solidFill>
              <a:schemeClr val="accent3"/>
            </a:solidFill>
            <a:prstDash val="solid"/>
            <a:round/>
            <a:headEnd type="none" w="med" len="med"/>
            <a:tailEnd type="none" w="med" len="med"/>
          </a:ln>
        </p:spPr>
      </p:cxnSp>
      <p:sp>
        <p:nvSpPr>
          <p:cNvPr id="615" name="Google Shape;615;p34"/>
          <p:cNvSpPr/>
          <p:nvPr/>
        </p:nvSpPr>
        <p:spPr>
          <a:xfrm>
            <a:off x="11179647" y="5925067"/>
            <a:ext cx="675900" cy="515400"/>
          </a:xfrm>
          <a:prstGeom prst="roundRect">
            <a:avLst>
              <a:gd name="adj" fmla="val 50000"/>
            </a:avLst>
          </a:prstGeom>
          <a:solidFill>
            <a:schemeClr val="accent1"/>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34"/>
          <p:cNvSpPr/>
          <p:nvPr/>
        </p:nvSpPr>
        <p:spPr>
          <a:xfrm>
            <a:off x="9840748" y="5921305"/>
            <a:ext cx="1239600" cy="515400"/>
          </a:xfrm>
          <a:prstGeom prst="roundRect">
            <a:avLst>
              <a:gd name="adj" fmla="val 50000"/>
            </a:avLst>
          </a:prstGeom>
          <a:solidFill>
            <a:schemeClr val="accent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34"/>
          <p:cNvSpPr/>
          <p:nvPr/>
        </p:nvSpPr>
        <p:spPr>
          <a:xfrm>
            <a:off x="9245506" y="5921305"/>
            <a:ext cx="497400" cy="515400"/>
          </a:xfrm>
          <a:prstGeom prst="ellipse">
            <a:avLst/>
          </a:prstGeom>
          <a:solidFill>
            <a:schemeClr val="accent1"/>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8" name="Google Shape;618;p34"/>
          <p:cNvGrpSpPr/>
          <p:nvPr/>
        </p:nvGrpSpPr>
        <p:grpSpPr>
          <a:xfrm>
            <a:off x="11287175" y="149950"/>
            <a:ext cx="737725" cy="887475"/>
            <a:chOff x="4038950" y="1664675"/>
            <a:chExt cx="737725" cy="887475"/>
          </a:xfrm>
        </p:grpSpPr>
        <p:sp>
          <p:nvSpPr>
            <p:cNvPr id="619" name="Google Shape;619;p34"/>
            <p:cNvSpPr/>
            <p:nvPr/>
          </p:nvSpPr>
          <p:spPr>
            <a:xfrm>
              <a:off x="4038950" y="2255150"/>
              <a:ext cx="270000" cy="297000"/>
            </a:xfrm>
            <a:custGeom>
              <a:avLst/>
              <a:gdLst/>
              <a:ahLst/>
              <a:cxnLst/>
              <a:rect l="l" t="t" r="r" b="b"/>
              <a:pathLst>
                <a:path w="2160000" h="2160000" extrusionOk="0">
                  <a:moveTo>
                    <a:pt x="1095825" y="0"/>
                  </a:moveTo>
                  <a:lnTo>
                    <a:pt x="1108157" y="0"/>
                  </a:lnTo>
                  <a:lnTo>
                    <a:pt x="1113289" y="101634"/>
                  </a:lnTo>
                  <a:cubicBezTo>
                    <a:pt x="1164909" y="609924"/>
                    <a:pt x="1568999" y="1014015"/>
                    <a:pt x="2077289" y="1065634"/>
                  </a:cubicBezTo>
                  <a:lnTo>
                    <a:pt x="2160000" y="1069811"/>
                  </a:lnTo>
                  <a:lnTo>
                    <a:pt x="2160000" y="1089613"/>
                  </a:lnTo>
                  <a:lnTo>
                    <a:pt x="2143732" y="1088791"/>
                  </a:lnTo>
                  <a:cubicBezTo>
                    <a:pt x="1584543" y="1088791"/>
                    <a:pt x="1124615" y="1513770"/>
                    <a:pt x="1069308" y="2058367"/>
                  </a:cubicBezTo>
                  <a:lnTo>
                    <a:pt x="1064176" y="2160000"/>
                  </a:lnTo>
                  <a:lnTo>
                    <a:pt x="1051844" y="2160000"/>
                  </a:lnTo>
                  <a:lnTo>
                    <a:pt x="1046712" y="2058367"/>
                  </a:lnTo>
                  <a:cubicBezTo>
                    <a:pt x="995093" y="1550077"/>
                    <a:pt x="591002" y="1145987"/>
                    <a:pt x="82712" y="1094367"/>
                  </a:cubicBezTo>
                  <a:lnTo>
                    <a:pt x="0" y="1090190"/>
                  </a:lnTo>
                  <a:lnTo>
                    <a:pt x="0" y="1070389"/>
                  </a:lnTo>
                  <a:lnTo>
                    <a:pt x="16269" y="1071210"/>
                  </a:lnTo>
                  <a:cubicBezTo>
                    <a:pt x="575458" y="1071210"/>
                    <a:pt x="1035386" y="646231"/>
                    <a:pt x="1090693" y="101634"/>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sp>
          <p:nvSpPr>
            <p:cNvPr id="620" name="Google Shape;620;p34"/>
            <p:cNvSpPr/>
            <p:nvPr/>
          </p:nvSpPr>
          <p:spPr>
            <a:xfrm>
              <a:off x="4233150" y="1664675"/>
              <a:ext cx="270000" cy="297000"/>
            </a:xfrm>
            <a:custGeom>
              <a:avLst/>
              <a:gdLst/>
              <a:ahLst/>
              <a:cxnLst/>
              <a:rect l="l" t="t" r="r" b="b"/>
              <a:pathLst>
                <a:path w="2160000" h="2160000" extrusionOk="0">
                  <a:moveTo>
                    <a:pt x="1095825" y="0"/>
                  </a:moveTo>
                  <a:lnTo>
                    <a:pt x="1108157" y="0"/>
                  </a:lnTo>
                  <a:lnTo>
                    <a:pt x="1113289" y="101634"/>
                  </a:lnTo>
                  <a:cubicBezTo>
                    <a:pt x="1164909" y="609924"/>
                    <a:pt x="1568999" y="1014015"/>
                    <a:pt x="2077289" y="1065634"/>
                  </a:cubicBezTo>
                  <a:lnTo>
                    <a:pt x="2160000" y="1069811"/>
                  </a:lnTo>
                  <a:lnTo>
                    <a:pt x="2160000" y="1089613"/>
                  </a:lnTo>
                  <a:lnTo>
                    <a:pt x="2143732" y="1088791"/>
                  </a:lnTo>
                  <a:cubicBezTo>
                    <a:pt x="1584543" y="1088791"/>
                    <a:pt x="1124615" y="1513770"/>
                    <a:pt x="1069308" y="2058367"/>
                  </a:cubicBezTo>
                  <a:lnTo>
                    <a:pt x="1064176" y="2160000"/>
                  </a:lnTo>
                  <a:lnTo>
                    <a:pt x="1051844" y="2160000"/>
                  </a:lnTo>
                  <a:lnTo>
                    <a:pt x="1046712" y="2058367"/>
                  </a:lnTo>
                  <a:cubicBezTo>
                    <a:pt x="995093" y="1550077"/>
                    <a:pt x="591002" y="1145987"/>
                    <a:pt x="82712" y="1094367"/>
                  </a:cubicBezTo>
                  <a:lnTo>
                    <a:pt x="0" y="1090190"/>
                  </a:lnTo>
                  <a:lnTo>
                    <a:pt x="0" y="1070389"/>
                  </a:lnTo>
                  <a:lnTo>
                    <a:pt x="16269" y="1071210"/>
                  </a:lnTo>
                  <a:cubicBezTo>
                    <a:pt x="575458" y="1071210"/>
                    <a:pt x="1035386" y="646231"/>
                    <a:pt x="1090693" y="101634"/>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sp>
          <p:nvSpPr>
            <p:cNvPr id="621" name="Google Shape;621;p34"/>
            <p:cNvSpPr/>
            <p:nvPr/>
          </p:nvSpPr>
          <p:spPr>
            <a:xfrm>
              <a:off x="4506675" y="2089550"/>
              <a:ext cx="270000" cy="297000"/>
            </a:xfrm>
            <a:custGeom>
              <a:avLst/>
              <a:gdLst/>
              <a:ahLst/>
              <a:cxnLst/>
              <a:rect l="l" t="t" r="r" b="b"/>
              <a:pathLst>
                <a:path w="2160000" h="2160000" extrusionOk="0">
                  <a:moveTo>
                    <a:pt x="1095825" y="0"/>
                  </a:moveTo>
                  <a:lnTo>
                    <a:pt x="1108157" y="0"/>
                  </a:lnTo>
                  <a:lnTo>
                    <a:pt x="1113289" y="101634"/>
                  </a:lnTo>
                  <a:cubicBezTo>
                    <a:pt x="1164909" y="609924"/>
                    <a:pt x="1568999" y="1014015"/>
                    <a:pt x="2077289" y="1065634"/>
                  </a:cubicBezTo>
                  <a:lnTo>
                    <a:pt x="2160000" y="1069811"/>
                  </a:lnTo>
                  <a:lnTo>
                    <a:pt x="2160000" y="1089613"/>
                  </a:lnTo>
                  <a:lnTo>
                    <a:pt x="2143732" y="1088791"/>
                  </a:lnTo>
                  <a:cubicBezTo>
                    <a:pt x="1584543" y="1088791"/>
                    <a:pt x="1124615" y="1513770"/>
                    <a:pt x="1069308" y="2058367"/>
                  </a:cubicBezTo>
                  <a:lnTo>
                    <a:pt x="1064176" y="2160000"/>
                  </a:lnTo>
                  <a:lnTo>
                    <a:pt x="1051844" y="2160000"/>
                  </a:lnTo>
                  <a:lnTo>
                    <a:pt x="1046712" y="2058367"/>
                  </a:lnTo>
                  <a:cubicBezTo>
                    <a:pt x="995093" y="1550077"/>
                    <a:pt x="591002" y="1145987"/>
                    <a:pt x="82712" y="1094367"/>
                  </a:cubicBezTo>
                  <a:lnTo>
                    <a:pt x="0" y="1090190"/>
                  </a:lnTo>
                  <a:lnTo>
                    <a:pt x="0" y="1070389"/>
                  </a:lnTo>
                  <a:lnTo>
                    <a:pt x="16269" y="1071210"/>
                  </a:lnTo>
                  <a:cubicBezTo>
                    <a:pt x="575458" y="1071210"/>
                    <a:pt x="1035386" y="646231"/>
                    <a:pt x="1090693" y="101634"/>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grpSp>
      <p:sp>
        <p:nvSpPr>
          <p:cNvPr id="2" name="Rectangle 1">
            <a:extLst>
              <a:ext uri="{FF2B5EF4-FFF2-40B4-BE49-F238E27FC236}">
                <a16:creationId xmlns:a16="http://schemas.microsoft.com/office/drawing/2014/main" id="{4398B18E-8B06-30B6-D7EF-1D02075D9377}"/>
              </a:ext>
            </a:extLst>
          </p:cNvPr>
          <p:cNvSpPr/>
          <p:nvPr/>
        </p:nvSpPr>
        <p:spPr>
          <a:xfrm>
            <a:off x="35213" y="5305840"/>
            <a:ext cx="189376" cy="1520076"/>
          </a:xfrm>
          <a:prstGeom prst="rect">
            <a:avLst/>
          </a:prstGeom>
          <a:solidFill>
            <a:srgbClr val="FFF1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a:extLst>
              <a:ext uri="{FF2B5EF4-FFF2-40B4-BE49-F238E27FC236}">
                <a16:creationId xmlns:a16="http://schemas.microsoft.com/office/drawing/2014/main" id="{E626759A-F65E-4B39-907C-6B4FB2473370}"/>
              </a:ext>
            </a:extLst>
          </p:cNvPr>
          <p:cNvPicPr>
            <a:picLocks noChangeAspect="1"/>
          </p:cNvPicPr>
          <p:nvPr/>
        </p:nvPicPr>
        <p:blipFill>
          <a:blip r:embed="rId3"/>
          <a:stretch>
            <a:fillRect/>
          </a:stretch>
        </p:blipFill>
        <p:spPr>
          <a:xfrm>
            <a:off x="7692846" y="1169171"/>
            <a:ext cx="3335670" cy="4093200"/>
          </a:xfrm>
          <a:prstGeom prst="rect">
            <a:avLst/>
          </a:prstGeom>
        </p:spPr>
      </p:pic>
    </p:spTree>
    <p:extLst>
      <p:ext uri="{BB962C8B-B14F-4D97-AF65-F5344CB8AC3E}">
        <p14:creationId xmlns:p14="http://schemas.microsoft.com/office/powerpoint/2010/main" val="7676741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98"/>
        <p:cNvGrpSpPr/>
        <p:nvPr/>
      </p:nvGrpSpPr>
      <p:grpSpPr>
        <a:xfrm>
          <a:off x="0" y="0"/>
          <a:ext cx="0" cy="0"/>
          <a:chOff x="0" y="0"/>
          <a:chExt cx="0" cy="0"/>
        </a:xfrm>
      </p:grpSpPr>
      <p:sp>
        <p:nvSpPr>
          <p:cNvPr id="499" name="Google Shape;499;p26"/>
          <p:cNvSpPr txBox="1">
            <a:spLocks noGrp="1"/>
          </p:cNvSpPr>
          <p:nvPr>
            <p:ph type="body" idx="1"/>
          </p:nvPr>
        </p:nvSpPr>
        <p:spPr>
          <a:xfrm>
            <a:off x="4897138" y="4089088"/>
            <a:ext cx="6323400" cy="7635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i="1" dirty="0"/>
              <a:t>Precolonial writing in the Philippines</a:t>
            </a:r>
            <a:endParaRPr i="1" dirty="0"/>
          </a:p>
        </p:txBody>
      </p:sp>
      <p:sp>
        <p:nvSpPr>
          <p:cNvPr id="500" name="Google Shape;500;p26"/>
          <p:cNvSpPr txBox="1">
            <a:spLocks noGrp="1"/>
          </p:cNvSpPr>
          <p:nvPr>
            <p:ph type="title"/>
          </p:nvPr>
        </p:nvSpPr>
        <p:spPr>
          <a:xfrm>
            <a:off x="4897138" y="1700638"/>
            <a:ext cx="6811932" cy="2066100"/>
          </a:xfrm>
          <a:prstGeom prst="rect">
            <a:avLst/>
          </a:prstGeom>
          <a:ln>
            <a:noFill/>
          </a:ln>
        </p:spPr>
        <p:txBody>
          <a:bodyPr spcFirstLastPara="1" wrap="square" lIns="121900" tIns="121900" rIns="121900" bIns="121900" anchor="t" anchorCtr="0">
            <a:noAutofit/>
          </a:bodyPr>
          <a:lstStyle/>
          <a:p>
            <a:pPr marL="0" lvl="0" indent="0" algn="l" rtl="0">
              <a:spcBef>
                <a:spcPts val="0"/>
              </a:spcBef>
              <a:spcAft>
                <a:spcPts val="0"/>
              </a:spcAft>
              <a:buNone/>
            </a:pPr>
            <a:r>
              <a:rPr lang="en" dirty="0"/>
              <a:t>We will talk about </a:t>
            </a:r>
            <a:r>
              <a:rPr lang="en" i="1" dirty="0" err="1">
                <a:solidFill>
                  <a:schemeClr val="lt2"/>
                </a:solidFill>
                <a:highlight>
                  <a:schemeClr val="accent3"/>
                </a:highlight>
              </a:rPr>
              <a:t>Baybayin</a:t>
            </a:r>
            <a:r>
              <a:rPr lang="en" dirty="0"/>
              <a:t> first.</a:t>
            </a:r>
            <a:endParaRPr dirty="0"/>
          </a:p>
        </p:txBody>
      </p:sp>
      <p:sp>
        <p:nvSpPr>
          <p:cNvPr id="501" name="Google Shape;501;p26"/>
          <p:cNvSpPr txBox="1">
            <a:spLocks noGrp="1"/>
          </p:cNvSpPr>
          <p:nvPr>
            <p:ph type="sldNum" idx="12"/>
          </p:nvPr>
        </p:nvSpPr>
        <p:spPr>
          <a:xfrm>
            <a:off x="11409045" y="6333134"/>
            <a:ext cx="731700" cy="525000"/>
          </a:xfrm>
          <a:prstGeom prst="rect">
            <a:avLst/>
          </a:prstGeom>
        </p:spPr>
        <p:txBody>
          <a:bodyPr spcFirstLastPara="1" wrap="square" lIns="121900" tIns="121900" rIns="121900" bIns="121900" anchor="t" anchorCtr="0">
            <a:noAutofit/>
          </a:bodyPr>
          <a:lstStyle/>
          <a:p>
            <a:pPr marL="0" lvl="0" indent="0" algn="r" rtl="0">
              <a:spcBef>
                <a:spcPts val="0"/>
              </a:spcBef>
              <a:spcAft>
                <a:spcPts val="0"/>
              </a:spcAft>
              <a:buNone/>
            </a:pPr>
            <a:fld id="{00000000-1234-1234-1234-123412341234}" type="slidenum">
              <a:rPr lang="en"/>
              <a:t>3</a:t>
            </a:fld>
            <a:endParaRPr/>
          </a:p>
        </p:txBody>
      </p:sp>
      <p:sp>
        <p:nvSpPr>
          <p:cNvPr id="502" name="Google Shape;502;p26"/>
          <p:cNvSpPr/>
          <p:nvPr/>
        </p:nvSpPr>
        <p:spPr>
          <a:xfrm>
            <a:off x="1123863" y="1905046"/>
            <a:ext cx="3149100" cy="3189000"/>
          </a:xfrm>
          <a:prstGeom prst="rect">
            <a:avLst/>
          </a:pr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6"/>
          <p:cNvSpPr/>
          <p:nvPr/>
        </p:nvSpPr>
        <p:spPr>
          <a:xfrm>
            <a:off x="1246006" y="1763973"/>
            <a:ext cx="3149100" cy="3189000"/>
          </a:xfrm>
          <a:prstGeom prst="rect">
            <a:avLst/>
          </a:prstGeom>
          <a:solidFill>
            <a:schemeClr val="lt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26"/>
          <p:cNvSpPr/>
          <p:nvPr/>
        </p:nvSpPr>
        <p:spPr>
          <a:xfrm>
            <a:off x="1710250" y="2559075"/>
            <a:ext cx="2220610" cy="1739849"/>
          </a:xfrm>
          <a:prstGeom prst="rect">
            <a:avLst/>
          </a:prstGeom>
        </p:spPr>
        <p:txBody>
          <a:bodyPr>
            <a:prstTxWarp prst="textPlain">
              <a:avLst/>
            </a:prstTxWarp>
          </a:bodyPr>
          <a:lstStyle/>
          <a:p>
            <a:pPr lvl="0" algn="ctr"/>
            <a:r>
              <a:rPr b="1" i="0">
                <a:ln>
                  <a:noFill/>
                </a:ln>
                <a:solidFill>
                  <a:schemeClr val="dk1"/>
                </a:solidFill>
                <a:latin typeface="Roboto Mono"/>
              </a:rPr>
              <a:t>01</a:t>
            </a:r>
          </a:p>
        </p:txBody>
      </p:sp>
      <p:sp>
        <p:nvSpPr>
          <p:cNvPr id="2" name="Rectangle 1">
            <a:extLst>
              <a:ext uri="{FF2B5EF4-FFF2-40B4-BE49-F238E27FC236}">
                <a16:creationId xmlns:a16="http://schemas.microsoft.com/office/drawing/2014/main" id="{6DC36714-62AC-2B56-DC04-A31DFF488D6B}"/>
              </a:ext>
            </a:extLst>
          </p:cNvPr>
          <p:cNvSpPr/>
          <p:nvPr/>
        </p:nvSpPr>
        <p:spPr>
          <a:xfrm>
            <a:off x="35213" y="5305840"/>
            <a:ext cx="189376" cy="1520076"/>
          </a:xfrm>
          <a:prstGeom prst="rect">
            <a:avLst/>
          </a:prstGeom>
          <a:solidFill>
            <a:srgbClr val="FFF1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08"/>
        <p:cNvGrpSpPr/>
        <p:nvPr/>
      </p:nvGrpSpPr>
      <p:grpSpPr>
        <a:xfrm>
          <a:off x="0" y="0"/>
          <a:ext cx="0" cy="0"/>
          <a:chOff x="0" y="0"/>
          <a:chExt cx="0" cy="0"/>
        </a:xfrm>
      </p:grpSpPr>
      <p:sp>
        <p:nvSpPr>
          <p:cNvPr id="509" name="Google Shape;509;p27"/>
          <p:cNvSpPr/>
          <p:nvPr/>
        </p:nvSpPr>
        <p:spPr>
          <a:xfrm>
            <a:off x="2364400" y="1674088"/>
            <a:ext cx="6244200" cy="731400"/>
          </a:xfrm>
          <a:prstGeom prst="roundRect">
            <a:avLst>
              <a:gd name="adj" fmla="val 50000"/>
            </a:avLst>
          </a:prstGeom>
          <a:solidFill>
            <a:schemeClr val="lt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27"/>
          <p:cNvSpPr txBox="1">
            <a:spLocks noGrp="1"/>
          </p:cNvSpPr>
          <p:nvPr>
            <p:ph type="title"/>
          </p:nvPr>
        </p:nvSpPr>
        <p:spPr>
          <a:xfrm>
            <a:off x="2593000" y="1602675"/>
            <a:ext cx="5175600" cy="7635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dirty="0"/>
              <a:t>Background</a:t>
            </a:r>
            <a:endParaRPr dirty="0"/>
          </a:p>
        </p:txBody>
      </p:sp>
      <p:sp>
        <p:nvSpPr>
          <p:cNvPr id="511" name="Google Shape;511;p27"/>
          <p:cNvSpPr txBox="1">
            <a:spLocks noGrp="1"/>
          </p:cNvSpPr>
          <p:nvPr>
            <p:ph type="subTitle" idx="1"/>
          </p:nvPr>
        </p:nvSpPr>
        <p:spPr>
          <a:xfrm>
            <a:off x="2364400" y="2652475"/>
            <a:ext cx="7794000" cy="7179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i="1" dirty="0" err="1">
                <a:highlight>
                  <a:srgbClr val="1D2236"/>
                </a:highlight>
              </a:rPr>
              <a:t>Baybayin</a:t>
            </a:r>
            <a:r>
              <a:rPr lang="en" i="1" dirty="0">
                <a:highlight>
                  <a:srgbClr val="1D2236"/>
                </a:highlight>
              </a:rPr>
              <a:t> </a:t>
            </a:r>
            <a:r>
              <a:rPr lang="en" dirty="0">
                <a:highlight>
                  <a:srgbClr val="1D2236"/>
                </a:highlight>
              </a:rPr>
              <a:t>also known as </a:t>
            </a:r>
            <a:r>
              <a:rPr lang="en" i="1" dirty="0" err="1">
                <a:highlight>
                  <a:srgbClr val="1D2236"/>
                </a:highlight>
              </a:rPr>
              <a:t>Alibata</a:t>
            </a:r>
            <a:endParaRPr dirty="0">
              <a:highlight>
                <a:srgbClr val="1D2236"/>
              </a:highlight>
            </a:endParaRPr>
          </a:p>
        </p:txBody>
      </p:sp>
      <p:sp>
        <p:nvSpPr>
          <p:cNvPr id="512" name="Google Shape;512;p27"/>
          <p:cNvSpPr txBox="1">
            <a:spLocks noGrp="1"/>
          </p:cNvSpPr>
          <p:nvPr>
            <p:ph type="body" idx="2"/>
          </p:nvPr>
        </p:nvSpPr>
        <p:spPr>
          <a:xfrm>
            <a:off x="2364400" y="3312650"/>
            <a:ext cx="7794000" cy="20172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HK" i="1" dirty="0" err="1"/>
              <a:t>Baybayin</a:t>
            </a:r>
            <a:r>
              <a:rPr lang="en-HK" dirty="0"/>
              <a:t> is an ancient script used in the Philippines before the arrival of the Spanish colonizers. It is also known as the </a:t>
            </a:r>
            <a:r>
              <a:rPr lang="en-HK" i="1" dirty="0" err="1"/>
              <a:t>Alibata</a:t>
            </a:r>
            <a:r>
              <a:rPr lang="en-HK" dirty="0"/>
              <a:t>, a term coined in the early 20th century by a Filipino scholar, Paul </a:t>
            </a:r>
            <a:r>
              <a:rPr lang="en-HK" dirty="0" err="1"/>
              <a:t>Versoza</a:t>
            </a:r>
            <a:r>
              <a:rPr lang="en-HK" dirty="0"/>
              <a:t>. The script consists of </a:t>
            </a:r>
            <a:r>
              <a:rPr lang="en-HK" b="1" dirty="0"/>
              <a:t>17 basic characters that represent syllables</a:t>
            </a:r>
            <a:r>
              <a:rPr lang="en-HK" dirty="0"/>
              <a:t>.</a:t>
            </a:r>
          </a:p>
        </p:txBody>
      </p:sp>
      <p:sp>
        <p:nvSpPr>
          <p:cNvPr id="513" name="Google Shape;513;p27"/>
          <p:cNvSpPr txBox="1">
            <a:spLocks noGrp="1"/>
          </p:cNvSpPr>
          <p:nvPr>
            <p:ph type="sldNum" idx="12"/>
          </p:nvPr>
        </p:nvSpPr>
        <p:spPr>
          <a:xfrm>
            <a:off x="11409045" y="6333134"/>
            <a:ext cx="731700" cy="525000"/>
          </a:xfrm>
          <a:prstGeom prst="rect">
            <a:avLst/>
          </a:prstGeom>
        </p:spPr>
        <p:txBody>
          <a:bodyPr spcFirstLastPara="1" wrap="square" lIns="121900" tIns="121900" rIns="121900" bIns="121900" anchor="t" anchorCtr="0">
            <a:noAutofit/>
          </a:bodyPr>
          <a:lstStyle/>
          <a:p>
            <a:pPr marL="0" lvl="0" indent="0" algn="r" rtl="0">
              <a:spcBef>
                <a:spcPts val="0"/>
              </a:spcBef>
              <a:spcAft>
                <a:spcPts val="0"/>
              </a:spcAft>
              <a:buNone/>
            </a:pPr>
            <a:fld id="{00000000-1234-1234-1234-123412341234}" type="slidenum">
              <a:rPr lang="en"/>
              <a:t>4</a:t>
            </a:fld>
            <a:endParaRPr/>
          </a:p>
        </p:txBody>
      </p:sp>
      <p:sp>
        <p:nvSpPr>
          <p:cNvPr id="514" name="Google Shape;514;p27"/>
          <p:cNvSpPr/>
          <p:nvPr/>
        </p:nvSpPr>
        <p:spPr>
          <a:xfrm rot="5400000">
            <a:off x="-710700" y="3455430"/>
            <a:ext cx="3330000" cy="731400"/>
          </a:xfrm>
          <a:prstGeom prst="roundRect">
            <a:avLst>
              <a:gd name="adj" fmla="val 50000"/>
            </a:avLst>
          </a:prstGeom>
          <a:solidFill>
            <a:schemeClr val="accent3"/>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7"/>
          <p:cNvSpPr/>
          <p:nvPr/>
        </p:nvSpPr>
        <p:spPr>
          <a:xfrm rot="5400000">
            <a:off x="-577350" y="3354400"/>
            <a:ext cx="3330000" cy="731400"/>
          </a:xfrm>
          <a:prstGeom prst="roundRect">
            <a:avLst>
              <a:gd name="adj" fmla="val 50000"/>
            </a:avLst>
          </a:prstGeom>
          <a:solidFill>
            <a:schemeClr val="lt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27"/>
          <p:cNvSpPr txBox="1"/>
          <p:nvPr/>
        </p:nvSpPr>
        <p:spPr>
          <a:xfrm>
            <a:off x="915375" y="1790400"/>
            <a:ext cx="322800" cy="3784200"/>
          </a:xfrm>
          <a:prstGeom prst="rect">
            <a:avLst/>
          </a:prstGeom>
          <a:noFill/>
          <a:ln>
            <a:noFill/>
          </a:ln>
        </p:spPr>
        <p:txBody>
          <a:bodyPr spcFirstLastPara="1" wrap="square" lIns="121900" tIns="121900" rIns="121900" bIns="121900" anchor="ctr" anchorCtr="0">
            <a:noAutofit/>
          </a:bodyPr>
          <a:lstStyle/>
          <a:p>
            <a:pPr marL="0" lvl="0" indent="0" algn="ctr" rtl="0">
              <a:spcBef>
                <a:spcPts val="0"/>
              </a:spcBef>
              <a:spcAft>
                <a:spcPts val="0"/>
              </a:spcAft>
              <a:buNone/>
            </a:pPr>
            <a:endParaRPr sz="1900" b="1" dirty="0">
              <a:solidFill>
                <a:schemeClr val="dk1"/>
              </a:solidFill>
              <a:latin typeface="Roboto Mono"/>
              <a:ea typeface="Roboto Mono"/>
              <a:cs typeface="Roboto Mono"/>
              <a:sym typeface="Roboto Mono"/>
            </a:endParaRPr>
          </a:p>
          <a:p>
            <a:pPr marL="0" lvl="0" indent="0" algn="ctr" rtl="0">
              <a:spcBef>
                <a:spcPts val="0"/>
              </a:spcBef>
              <a:spcAft>
                <a:spcPts val="0"/>
              </a:spcAft>
              <a:buNone/>
            </a:pPr>
            <a:r>
              <a:rPr lang="en" sz="1900" b="1" dirty="0">
                <a:solidFill>
                  <a:schemeClr val="dk1"/>
                </a:solidFill>
                <a:latin typeface="Roboto Mono"/>
                <a:ea typeface="Roboto Mono"/>
                <a:cs typeface="Roboto Mono"/>
                <a:sym typeface="Roboto Mono"/>
              </a:rPr>
              <a:t>BAYBAYIN</a:t>
            </a:r>
            <a:endParaRPr sz="1900" b="1" dirty="0">
              <a:solidFill>
                <a:schemeClr val="dk1"/>
              </a:solidFill>
              <a:latin typeface="Roboto Mono"/>
              <a:ea typeface="Roboto Mono"/>
              <a:cs typeface="Roboto Mono"/>
              <a:sym typeface="Roboto Mono"/>
            </a:endParaRPr>
          </a:p>
        </p:txBody>
      </p:sp>
      <p:sp>
        <p:nvSpPr>
          <p:cNvPr id="2" name="Rectangle 1">
            <a:extLst>
              <a:ext uri="{FF2B5EF4-FFF2-40B4-BE49-F238E27FC236}">
                <a16:creationId xmlns:a16="http://schemas.microsoft.com/office/drawing/2014/main" id="{2873DDEF-AB36-67CC-A5A1-AF581D08002B}"/>
              </a:ext>
            </a:extLst>
          </p:cNvPr>
          <p:cNvSpPr/>
          <p:nvPr/>
        </p:nvSpPr>
        <p:spPr>
          <a:xfrm>
            <a:off x="35213" y="5305840"/>
            <a:ext cx="189376" cy="1520076"/>
          </a:xfrm>
          <a:prstGeom prst="rect">
            <a:avLst/>
          </a:prstGeom>
          <a:solidFill>
            <a:srgbClr val="FFF1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37"/>
        <p:cNvGrpSpPr/>
        <p:nvPr/>
      </p:nvGrpSpPr>
      <p:grpSpPr>
        <a:xfrm>
          <a:off x="0" y="0"/>
          <a:ext cx="0" cy="0"/>
          <a:chOff x="0" y="0"/>
          <a:chExt cx="0" cy="0"/>
        </a:xfrm>
      </p:grpSpPr>
      <p:sp>
        <p:nvSpPr>
          <p:cNvPr id="543" name="Google Shape;543;p29"/>
          <p:cNvSpPr txBox="1">
            <a:spLocks noGrp="1"/>
          </p:cNvSpPr>
          <p:nvPr>
            <p:ph type="sldNum" idx="12"/>
          </p:nvPr>
        </p:nvSpPr>
        <p:spPr>
          <a:xfrm>
            <a:off x="11409045" y="6333134"/>
            <a:ext cx="731700" cy="525000"/>
          </a:xfrm>
          <a:prstGeom prst="rect">
            <a:avLst/>
          </a:prstGeom>
        </p:spPr>
        <p:txBody>
          <a:bodyPr spcFirstLastPara="1" wrap="square" lIns="121900" tIns="121900" rIns="121900" bIns="121900" anchor="t" anchorCtr="0">
            <a:noAutofit/>
          </a:bodyPr>
          <a:lstStyle/>
          <a:p>
            <a:pPr marL="0" lvl="0" indent="0" algn="r" rtl="0">
              <a:spcBef>
                <a:spcPts val="0"/>
              </a:spcBef>
              <a:spcAft>
                <a:spcPts val="0"/>
              </a:spcAft>
              <a:buNone/>
            </a:pPr>
            <a:fld id="{00000000-1234-1234-1234-123412341234}" type="slidenum">
              <a:rPr lang="en"/>
              <a:t>5</a:t>
            </a:fld>
            <a:endParaRPr/>
          </a:p>
        </p:txBody>
      </p:sp>
      <p:pic>
        <p:nvPicPr>
          <p:cNvPr id="5" name="Picture 4">
            <a:extLst>
              <a:ext uri="{FF2B5EF4-FFF2-40B4-BE49-F238E27FC236}">
                <a16:creationId xmlns:a16="http://schemas.microsoft.com/office/drawing/2014/main" id="{797889D3-EDEE-71E9-1776-4124A72057BA}"/>
              </a:ext>
            </a:extLst>
          </p:cNvPr>
          <p:cNvPicPr>
            <a:picLocks noChangeAspect="1"/>
          </p:cNvPicPr>
          <p:nvPr/>
        </p:nvPicPr>
        <p:blipFill>
          <a:blip r:embed="rId3"/>
          <a:stretch>
            <a:fillRect/>
          </a:stretch>
        </p:blipFill>
        <p:spPr>
          <a:xfrm>
            <a:off x="3317137" y="1236200"/>
            <a:ext cx="5557725" cy="4168294"/>
          </a:xfrm>
          <a:prstGeom prst="rect">
            <a:avLst/>
          </a:prstGeom>
        </p:spPr>
      </p:pic>
      <p:sp>
        <p:nvSpPr>
          <p:cNvPr id="7" name="Rectangle 6">
            <a:extLst>
              <a:ext uri="{FF2B5EF4-FFF2-40B4-BE49-F238E27FC236}">
                <a16:creationId xmlns:a16="http://schemas.microsoft.com/office/drawing/2014/main" id="{B96CFA5F-28D5-84D5-E129-31E98C9F54E7}"/>
              </a:ext>
            </a:extLst>
          </p:cNvPr>
          <p:cNvSpPr/>
          <p:nvPr/>
        </p:nvSpPr>
        <p:spPr>
          <a:xfrm>
            <a:off x="3243264" y="1236200"/>
            <a:ext cx="500065" cy="3221500"/>
          </a:xfrm>
          <a:prstGeom prst="rect">
            <a:avLst/>
          </a:prstGeom>
          <a:noFill/>
          <a:ln w="349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Google Shape;512;p27">
            <a:extLst>
              <a:ext uri="{FF2B5EF4-FFF2-40B4-BE49-F238E27FC236}">
                <a16:creationId xmlns:a16="http://schemas.microsoft.com/office/drawing/2014/main" id="{30528E2D-8177-588E-A621-E9B5E22DFACD}"/>
              </a:ext>
            </a:extLst>
          </p:cNvPr>
          <p:cNvSpPr txBox="1">
            <a:spLocks/>
          </p:cNvSpPr>
          <p:nvPr/>
        </p:nvSpPr>
        <p:spPr>
          <a:xfrm>
            <a:off x="1704734" y="2244825"/>
            <a:ext cx="1450362" cy="602125"/>
          </a:xfrm>
          <a:prstGeom prst="rect">
            <a:avLst/>
          </a:prstGeom>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HK" sz="1900" dirty="0">
                <a:solidFill>
                  <a:schemeClr val="dk2"/>
                </a:solidFill>
                <a:latin typeface="Roboto Mono"/>
                <a:ea typeface="Roboto Mono"/>
              </a:rPr>
              <a:t>3 vowels</a:t>
            </a:r>
          </a:p>
        </p:txBody>
      </p:sp>
      <p:sp>
        <p:nvSpPr>
          <p:cNvPr id="11" name="Rectangle 10">
            <a:extLst>
              <a:ext uri="{FF2B5EF4-FFF2-40B4-BE49-F238E27FC236}">
                <a16:creationId xmlns:a16="http://schemas.microsoft.com/office/drawing/2014/main" id="{D2CBFF6D-0FB0-F1C0-30D4-BFF66388AC91}"/>
              </a:ext>
            </a:extLst>
          </p:cNvPr>
          <p:cNvSpPr/>
          <p:nvPr/>
        </p:nvSpPr>
        <p:spPr>
          <a:xfrm rot="5400000">
            <a:off x="5947339" y="-967808"/>
            <a:ext cx="835490" cy="5243508"/>
          </a:xfrm>
          <a:prstGeom prst="rect">
            <a:avLst/>
          </a:prstGeom>
          <a:noFill/>
          <a:ln w="349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Google Shape;512;p27">
            <a:extLst>
              <a:ext uri="{FF2B5EF4-FFF2-40B4-BE49-F238E27FC236}">
                <a16:creationId xmlns:a16="http://schemas.microsoft.com/office/drawing/2014/main" id="{AC896854-0269-7EBF-CA4B-248B989CEF05}"/>
              </a:ext>
            </a:extLst>
          </p:cNvPr>
          <p:cNvSpPr txBox="1">
            <a:spLocks/>
          </p:cNvSpPr>
          <p:nvPr/>
        </p:nvSpPr>
        <p:spPr>
          <a:xfrm>
            <a:off x="9115184" y="1352883"/>
            <a:ext cx="2157654" cy="602125"/>
          </a:xfrm>
          <a:prstGeom prst="rect">
            <a:avLst/>
          </a:prstGeom>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HK" sz="1900" dirty="0">
                <a:solidFill>
                  <a:schemeClr val="dk2"/>
                </a:solidFill>
                <a:latin typeface="Roboto Mono"/>
                <a:ea typeface="Roboto Mono"/>
              </a:rPr>
              <a:t>14 consonants</a:t>
            </a:r>
          </a:p>
        </p:txBody>
      </p:sp>
      <p:sp>
        <p:nvSpPr>
          <p:cNvPr id="13" name="Rectangle 12">
            <a:extLst>
              <a:ext uri="{FF2B5EF4-FFF2-40B4-BE49-F238E27FC236}">
                <a16:creationId xmlns:a16="http://schemas.microsoft.com/office/drawing/2014/main" id="{FE64886E-32FD-6B3E-824A-4AF749F08B9D}"/>
              </a:ext>
            </a:extLst>
          </p:cNvPr>
          <p:cNvSpPr/>
          <p:nvPr/>
        </p:nvSpPr>
        <p:spPr>
          <a:xfrm rot="5400000">
            <a:off x="5891351" y="2318871"/>
            <a:ext cx="835490" cy="5243508"/>
          </a:xfrm>
          <a:prstGeom prst="rect">
            <a:avLst/>
          </a:prstGeom>
          <a:noFill/>
          <a:ln w="349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Google Shape;512;p27">
            <a:extLst>
              <a:ext uri="{FF2B5EF4-FFF2-40B4-BE49-F238E27FC236}">
                <a16:creationId xmlns:a16="http://schemas.microsoft.com/office/drawing/2014/main" id="{E9A906D3-666C-9246-DB09-6EECF4E96495}"/>
              </a:ext>
            </a:extLst>
          </p:cNvPr>
          <p:cNvSpPr txBox="1">
            <a:spLocks/>
          </p:cNvSpPr>
          <p:nvPr/>
        </p:nvSpPr>
        <p:spPr>
          <a:xfrm>
            <a:off x="8986838" y="4457700"/>
            <a:ext cx="2157654" cy="602125"/>
          </a:xfrm>
          <a:prstGeom prst="rect">
            <a:avLst/>
          </a:prstGeom>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HK" sz="1900" dirty="0">
                <a:solidFill>
                  <a:schemeClr val="dk2"/>
                </a:solidFill>
                <a:latin typeface="Roboto Mono"/>
                <a:ea typeface="Roboto Mono"/>
              </a:rPr>
              <a:t>Consonants with </a:t>
            </a:r>
            <a:r>
              <a:rPr lang="en-HK" sz="1900" i="1" dirty="0" err="1">
                <a:solidFill>
                  <a:schemeClr val="dk2"/>
                </a:solidFill>
                <a:latin typeface="Roboto Mono"/>
                <a:ea typeface="Roboto Mono"/>
              </a:rPr>
              <a:t>pamudpod</a:t>
            </a:r>
            <a:endParaRPr lang="en-HK" sz="1900" dirty="0">
              <a:solidFill>
                <a:schemeClr val="dk2"/>
              </a:solidFill>
              <a:latin typeface="Roboto Mono"/>
              <a:ea typeface="Roboto Mono"/>
            </a:endParaRPr>
          </a:p>
        </p:txBody>
      </p:sp>
      <p:sp>
        <p:nvSpPr>
          <p:cNvPr id="2" name="Google Shape;512;p27">
            <a:extLst>
              <a:ext uri="{FF2B5EF4-FFF2-40B4-BE49-F238E27FC236}">
                <a16:creationId xmlns:a16="http://schemas.microsoft.com/office/drawing/2014/main" id="{5D680453-081C-E667-3978-F114DD06E97C}"/>
              </a:ext>
            </a:extLst>
          </p:cNvPr>
          <p:cNvSpPr txBox="1">
            <a:spLocks/>
          </p:cNvSpPr>
          <p:nvPr/>
        </p:nvSpPr>
        <p:spPr>
          <a:xfrm>
            <a:off x="527345" y="4519190"/>
            <a:ext cx="2168354" cy="602125"/>
          </a:xfrm>
          <a:prstGeom prst="rect">
            <a:avLst/>
          </a:prstGeom>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HK" sz="1600" dirty="0">
                <a:solidFill>
                  <a:schemeClr val="dk2"/>
                </a:solidFill>
                <a:latin typeface="Roboto Mono"/>
                <a:ea typeface="Roboto Mono"/>
              </a:rPr>
              <a:t>Note: </a:t>
            </a:r>
          </a:p>
          <a:p>
            <a:r>
              <a:rPr lang="en-HK" sz="1600" b="1" dirty="0">
                <a:solidFill>
                  <a:schemeClr val="dk2"/>
                </a:solidFill>
                <a:latin typeface="Roboto Mono"/>
                <a:ea typeface="Roboto Mono"/>
              </a:rPr>
              <a:t>da</a:t>
            </a:r>
            <a:r>
              <a:rPr lang="en-HK" sz="1600" dirty="0">
                <a:solidFill>
                  <a:schemeClr val="dk2"/>
                </a:solidFill>
                <a:latin typeface="Roboto Mono"/>
                <a:ea typeface="Roboto Mono"/>
              </a:rPr>
              <a:t> and </a:t>
            </a:r>
            <a:r>
              <a:rPr lang="en-HK" sz="1600" b="1" dirty="0" err="1">
                <a:solidFill>
                  <a:schemeClr val="dk2"/>
                </a:solidFill>
                <a:latin typeface="Roboto Mono"/>
                <a:ea typeface="Roboto Mono"/>
              </a:rPr>
              <a:t>ra</a:t>
            </a:r>
            <a:r>
              <a:rPr lang="en-HK" sz="1600" dirty="0">
                <a:solidFill>
                  <a:schemeClr val="dk2"/>
                </a:solidFill>
                <a:latin typeface="Roboto Mono"/>
                <a:ea typeface="Roboto Mono"/>
              </a:rPr>
              <a:t> uses the same letter</a:t>
            </a:r>
          </a:p>
        </p:txBody>
      </p:sp>
      <p:sp>
        <p:nvSpPr>
          <p:cNvPr id="3" name="Rectangle 2">
            <a:extLst>
              <a:ext uri="{FF2B5EF4-FFF2-40B4-BE49-F238E27FC236}">
                <a16:creationId xmlns:a16="http://schemas.microsoft.com/office/drawing/2014/main" id="{15176EF8-D396-E00C-A443-740049AA39C4}"/>
              </a:ext>
            </a:extLst>
          </p:cNvPr>
          <p:cNvSpPr/>
          <p:nvPr/>
        </p:nvSpPr>
        <p:spPr>
          <a:xfrm>
            <a:off x="35213" y="5305840"/>
            <a:ext cx="189376" cy="1520076"/>
          </a:xfrm>
          <a:prstGeom prst="rect">
            <a:avLst/>
          </a:prstGeom>
          <a:solidFill>
            <a:srgbClr val="FFF1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p:bldP spid="11" grpId="0" animBg="1"/>
      <p:bldP spid="12" grpId="0"/>
      <p:bldP spid="13" grpId="0" animBg="1"/>
      <p:bldP spid="14" grpId="0"/>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20"/>
        <p:cNvGrpSpPr/>
        <p:nvPr/>
      </p:nvGrpSpPr>
      <p:grpSpPr>
        <a:xfrm>
          <a:off x="0" y="0"/>
          <a:ext cx="0" cy="0"/>
          <a:chOff x="0" y="0"/>
          <a:chExt cx="0" cy="0"/>
        </a:xfrm>
      </p:grpSpPr>
      <p:grpSp>
        <p:nvGrpSpPr>
          <p:cNvPr id="521" name="Google Shape;521;p28"/>
          <p:cNvGrpSpPr/>
          <p:nvPr/>
        </p:nvGrpSpPr>
        <p:grpSpPr>
          <a:xfrm>
            <a:off x="6534624" y="1799041"/>
            <a:ext cx="4808308" cy="702986"/>
            <a:chOff x="6534636" y="1768875"/>
            <a:chExt cx="4808308" cy="521812"/>
          </a:xfrm>
        </p:grpSpPr>
        <p:sp>
          <p:nvSpPr>
            <p:cNvPr id="522" name="Google Shape;522;p28"/>
            <p:cNvSpPr/>
            <p:nvPr/>
          </p:nvSpPr>
          <p:spPr>
            <a:xfrm>
              <a:off x="6534636" y="1858687"/>
              <a:ext cx="4761600" cy="432000"/>
            </a:xfrm>
            <a:prstGeom prst="roundRect">
              <a:avLst>
                <a:gd name="adj" fmla="val 50000"/>
              </a:avLst>
            </a:prstGeom>
            <a:solidFill>
              <a:schemeClr val="accent3"/>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8"/>
            <p:cNvSpPr/>
            <p:nvPr/>
          </p:nvSpPr>
          <p:spPr>
            <a:xfrm>
              <a:off x="6581344" y="1768875"/>
              <a:ext cx="4761600" cy="432000"/>
            </a:xfrm>
            <a:prstGeom prst="roundRect">
              <a:avLst>
                <a:gd name="adj" fmla="val 50000"/>
              </a:avLst>
            </a:prstGeom>
            <a:solidFill>
              <a:schemeClr val="accent1"/>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4" name="Google Shape;524;p28"/>
          <p:cNvGrpSpPr/>
          <p:nvPr/>
        </p:nvGrpSpPr>
        <p:grpSpPr>
          <a:xfrm>
            <a:off x="873399" y="1799041"/>
            <a:ext cx="4808308" cy="702986"/>
            <a:chOff x="873411" y="1813775"/>
            <a:chExt cx="4808308" cy="521812"/>
          </a:xfrm>
        </p:grpSpPr>
        <p:sp>
          <p:nvSpPr>
            <p:cNvPr id="525" name="Google Shape;525;p28"/>
            <p:cNvSpPr/>
            <p:nvPr/>
          </p:nvSpPr>
          <p:spPr>
            <a:xfrm>
              <a:off x="873411" y="1903587"/>
              <a:ext cx="4761600" cy="432000"/>
            </a:xfrm>
            <a:prstGeom prst="roundRect">
              <a:avLst>
                <a:gd name="adj" fmla="val 50000"/>
              </a:avLst>
            </a:prstGeom>
            <a:solidFill>
              <a:schemeClr val="accent3"/>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28"/>
            <p:cNvSpPr/>
            <p:nvPr/>
          </p:nvSpPr>
          <p:spPr>
            <a:xfrm>
              <a:off x="920119" y="1813775"/>
              <a:ext cx="4761600" cy="432000"/>
            </a:xfrm>
            <a:prstGeom prst="roundRect">
              <a:avLst>
                <a:gd name="adj" fmla="val 50000"/>
              </a:avLst>
            </a:prstGeom>
            <a:solidFill>
              <a:schemeClr val="accent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7" name="Google Shape;527;p28"/>
          <p:cNvSpPr txBox="1">
            <a:spLocks noGrp="1"/>
          </p:cNvSpPr>
          <p:nvPr>
            <p:ph type="title"/>
          </p:nvPr>
        </p:nvSpPr>
        <p:spPr>
          <a:xfrm>
            <a:off x="873400" y="683900"/>
            <a:ext cx="9024900" cy="7635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dirty="0">
                <a:solidFill>
                  <a:schemeClr val="lt2"/>
                </a:solidFill>
                <a:highlight>
                  <a:schemeClr val="accent3"/>
                </a:highlight>
              </a:rPr>
              <a:t>Examples </a:t>
            </a:r>
            <a:endParaRPr dirty="0">
              <a:solidFill>
                <a:schemeClr val="lt2"/>
              </a:solidFill>
              <a:highlight>
                <a:schemeClr val="accent3"/>
              </a:highlight>
            </a:endParaRPr>
          </a:p>
        </p:txBody>
      </p:sp>
      <p:sp>
        <p:nvSpPr>
          <p:cNvPr id="529" name="Google Shape;529;p28"/>
          <p:cNvSpPr txBox="1">
            <a:spLocks noGrp="1"/>
          </p:cNvSpPr>
          <p:nvPr>
            <p:ph type="body" idx="3"/>
          </p:nvPr>
        </p:nvSpPr>
        <p:spPr>
          <a:xfrm>
            <a:off x="873350" y="2750800"/>
            <a:ext cx="4960800" cy="3118500"/>
          </a:xfrm>
          <a:prstGeom prst="rect">
            <a:avLst/>
          </a:prstGeom>
        </p:spPr>
        <p:txBody>
          <a:bodyPr spcFirstLastPara="1" wrap="square" lIns="121900" tIns="121900" rIns="121900" bIns="121900" anchor="t" anchorCtr="0">
            <a:noAutofit/>
          </a:bodyPr>
          <a:lstStyle/>
          <a:p>
            <a:pPr marL="342900" indent="-342900">
              <a:spcBef>
                <a:spcPts val="2100"/>
              </a:spcBef>
              <a:spcAft>
                <a:spcPts val="2100"/>
              </a:spcAft>
            </a:pPr>
            <a:r>
              <a:rPr lang="en-US" dirty="0">
                <a:solidFill>
                  <a:schemeClr val="dk1"/>
                </a:solidFill>
              </a:rPr>
              <a:t>Eureka – Yu-re-ka</a:t>
            </a:r>
          </a:p>
          <a:p>
            <a:pPr marL="342900" indent="-342900">
              <a:spcBef>
                <a:spcPts val="2100"/>
              </a:spcBef>
              <a:spcAft>
                <a:spcPts val="2100"/>
              </a:spcAft>
            </a:pPr>
            <a:r>
              <a:rPr lang="en-US" dirty="0" err="1">
                <a:solidFill>
                  <a:schemeClr val="dk1"/>
                </a:solidFill>
              </a:rPr>
              <a:t>Khuslen</a:t>
            </a:r>
            <a:r>
              <a:rPr lang="en-US" dirty="0">
                <a:solidFill>
                  <a:schemeClr val="dk1"/>
                </a:solidFill>
              </a:rPr>
              <a:t> – Hu-s-</a:t>
            </a:r>
            <a:r>
              <a:rPr lang="en-US" dirty="0" err="1">
                <a:solidFill>
                  <a:schemeClr val="dk1"/>
                </a:solidFill>
              </a:rPr>
              <a:t>len</a:t>
            </a:r>
            <a:endParaRPr lang="en-US" dirty="0">
              <a:solidFill>
                <a:schemeClr val="dk1"/>
              </a:solidFill>
            </a:endParaRPr>
          </a:p>
          <a:p>
            <a:pPr marL="342900" indent="-342900">
              <a:spcBef>
                <a:spcPts val="2100"/>
              </a:spcBef>
              <a:spcAft>
                <a:spcPts val="2100"/>
              </a:spcAft>
            </a:pPr>
            <a:r>
              <a:rPr lang="en-US" dirty="0">
                <a:solidFill>
                  <a:schemeClr val="dk1"/>
                </a:solidFill>
              </a:rPr>
              <a:t>Robert – Ro-be-r-t</a:t>
            </a:r>
          </a:p>
        </p:txBody>
      </p:sp>
      <p:sp>
        <p:nvSpPr>
          <p:cNvPr id="530" name="Google Shape;530;p28"/>
          <p:cNvSpPr txBox="1">
            <a:spLocks noGrp="1"/>
          </p:cNvSpPr>
          <p:nvPr>
            <p:ph type="subTitle" idx="1"/>
          </p:nvPr>
        </p:nvSpPr>
        <p:spPr>
          <a:xfrm>
            <a:off x="1025751" y="1737575"/>
            <a:ext cx="4424400" cy="717900"/>
          </a:xfrm>
          <a:prstGeom prst="rect">
            <a:avLst/>
          </a:prstGeom>
        </p:spPr>
        <p:txBody>
          <a:bodyPr spcFirstLastPara="1" wrap="square" lIns="121900" tIns="121900" rIns="121900" bIns="121900" anchor="ctr" anchorCtr="0">
            <a:noAutofit/>
          </a:bodyPr>
          <a:lstStyle/>
          <a:p>
            <a:pPr marL="0" lvl="0" indent="0" algn="l" rtl="0">
              <a:lnSpc>
                <a:spcPct val="100000"/>
              </a:lnSpc>
              <a:spcBef>
                <a:spcPts val="0"/>
              </a:spcBef>
              <a:spcAft>
                <a:spcPts val="0"/>
              </a:spcAft>
              <a:buNone/>
            </a:pPr>
            <a:r>
              <a:rPr lang="en-US" dirty="0">
                <a:solidFill>
                  <a:schemeClr val="accent4"/>
                </a:solidFill>
              </a:rPr>
              <a:t>Original Writing</a:t>
            </a:r>
            <a:endParaRPr dirty="0">
              <a:solidFill>
                <a:schemeClr val="accent4"/>
              </a:solidFill>
            </a:endParaRPr>
          </a:p>
        </p:txBody>
      </p:sp>
      <p:sp>
        <p:nvSpPr>
          <p:cNvPr id="531" name="Google Shape;531;p28"/>
          <p:cNvSpPr txBox="1">
            <a:spLocks noGrp="1"/>
          </p:cNvSpPr>
          <p:nvPr>
            <p:ph type="subTitle" idx="2"/>
          </p:nvPr>
        </p:nvSpPr>
        <p:spPr>
          <a:xfrm>
            <a:off x="6692751" y="1744475"/>
            <a:ext cx="4053600" cy="704100"/>
          </a:xfrm>
          <a:prstGeom prst="rect">
            <a:avLst/>
          </a:prstGeom>
        </p:spPr>
        <p:txBody>
          <a:bodyPr spcFirstLastPara="1" wrap="square" lIns="121900" tIns="121900" rIns="121900" bIns="121900" anchor="ctr" anchorCtr="0">
            <a:noAutofit/>
          </a:bodyPr>
          <a:lstStyle/>
          <a:p>
            <a:pPr marL="0" lvl="0" indent="0" algn="l" rtl="0">
              <a:lnSpc>
                <a:spcPct val="100000"/>
              </a:lnSpc>
              <a:spcBef>
                <a:spcPts val="0"/>
              </a:spcBef>
              <a:spcAft>
                <a:spcPts val="0"/>
              </a:spcAft>
              <a:buNone/>
            </a:pPr>
            <a:r>
              <a:rPr lang="en" dirty="0" err="1"/>
              <a:t>Baybayin</a:t>
            </a:r>
            <a:endParaRPr dirty="0"/>
          </a:p>
        </p:txBody>
      </p:sp>
      <p:sp>
        <p:nvSpPr>
          <p:cNvPr id="532" name="Google Shape;532;p28"/>
          <p:cNvSpPr txBox="1">
            <a:spLocks noGrp="1"/>
          </p:cNvSpPr>
          <p:nvPr>
            <p:ph type="sldNum" idx="12"/>
          </p:nvPr>
        </p:nvSpPr>
        <p:spPr>
          <a:xfrm>
            <a:off x="11409045" y="6333134"/>
            <a:ext cx="731700" cy="525000"/>
          </a:xfrm>
          <a:prstGeom prst="rect">
            <a:avLst/>
          </a:prstGeom>
        </p:spPr>
        <p:txBody>
          <a:bodyPr spcFirstLastPara="1" wrap="square" lIns="121900" tIns="121900" rIns="121900" bIns="121900" anchor="t" anchorCtr="0">
            <a:noAutofit/>
          </a:bodyPr>
          <a:lstStyle/>
          <a:p>
            <a:pPr marL="0" lvl="0" indent="0" algn="r" rtl="0">
              <a:spcBef>
                <a:spcPts val="0"/>
              </a:spcBef>
              <a:spcAft>
                <a:spcPts val="0"/>
              </a:spcAft>
              <a:buNone/>
            </a:pPr>
            <a:fld id="{00000000-1234-1234-1234-123412341234}" type="slidenum">
              <a:rPr lang="en"/>
              <a:t>6</a:t>
            </a:fld>
            <a:endParaRPr/>
          </a:p>
        </p:txBody>
      </p:sp>
      <p:cxnSp>
        <p:nvCxnSpPr>
          <p:cNvPr id="533" name="Google Shape;533;p28"/>
          <p:cNvCxnSpPr/>
          <p:nvPr/>
        </p:nvCxnSpPr>
        <p:spPr>
          <a:xfrm rot="10800000">
            <a:off x="6108175" y="2261200"/>
            <a:ext cx="0" cy="3227100"/>
          </a:xfrm>
          <a:prstGeom prst="straightConnector1">
            <a:avLst/>
          </a:prstGeom>
          <a:noFill/>
          <a:ln w="19050" cap="flat" cmpd="sng">
            <a:solidFill>
              <a:schemeClr val="accent3"/>
            </a:solidFill>
            <a:prstDash val="solid"/>
            <a:round/>
            <a:headEnd type="none" w="med" len="med"/>
            <a:tailEnd type="none" w="med" len="med"/>
          </a:ln>
        </p:spPr>
      </p:cxnSp>
      <p:sp>
        <p:nvSpPr>
          <p:cNvPr id="13" name="Google Shape;529;p28">
            <a:extLst>
              <a:ext uri="{FF2B5EF4-FFF2-40B4-BE49-F238E27FC236}">
                <a16:creationId xmlns:a16="http://schemas.microsoft.com/office/drawing/2014/main" id="{7677E9AF-71C4-D1D9-C800-58F37CF14D3B}"/>
              </a:ext>
            </a:extLst>
          </p:cNvPr>
          <p:cNvSpPr txBox="1">
            <a:spLocks/>
          </p:cNvSpPr>
          <p:nvPr/>
        </p:nvSpPr>
        <p:spPr>
          <a:xfrm>
            <a:off x="6459360" y="2567804"/>
            <a:ext cx="4960800" cy="31185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49250" algn="l" rtl="0">
              <a:lnSpc>
                <a:spcPct val="115000"/>
              </a:lnSpc>
              <a:spcBef>
                <a:spcPts val="0"/>
              </a:spcBef>
              <a:spcAft>
                <a:spcPts val="0"/>
              </a:spcAft>
              <a:buClr>
                <a:schemeClr val="dk2"/>
              </a:buClr>
              <a:buSzPts val="1900"/>
              <a:buFont typeface="Roboto Mono"/>
              <a:buChar char="●"/>
              <a:defRPr sz="1900" b="0" i="0" u="none" strike="noStrike" cap="none">
                <a:solidFill>
                  <a:schemeClr val="dk2"/>
                </a:solidFill>
                <a:latin typeface="Roboto Mono"/>
                <a:ea typeface="Roboto Mono"/>
                <a:cs typeface="Roboto Mono"/>
                <a:sym typeface="Roboto Mono"/>
              </a:defRPr>
            </a:lvl1pPr>
            <a:lvl2pPr marL="914400" marR="0" lvl="1" indent="-349250" algn="l" rtl="0">
              <a:lnSpc>
                <a:spcPct val="115000"/>
              </a:lnSpc>
              <a:spcBef>
                <a:spcPts val="2100"/>
              </a:spcBef>
              <a:spcAft>
                <a:spcPts val="0"/>
              </a:spcAft>
              <a:buClr>
                <a:schemeClr val="dk2"/>
              </a:buClr>
              <a:buSzPts val="1900"/>
              <a:buFont typeface="Roboto Mono"/>
              <a:buChar char="○"/>
              <a:defRPr sz="1900" b="0" i="0" u="none" strike="noStrike" cap="none">
                <a:solidFill>
                  <a:schemeClr val="dk2"/>
                </a:solidFill>
                <a:latin typeface="Roboto Mono"/>
                <a:ea typeface="Roboto Mono"/>
                <a:cs typeface="Roboto Mono"/>
                <a:sym typeface="Roboto Mono"/>
              </a:defRPr>
            </a:lvl2pPr>
            <a:lvl3pPr marL="1371600" marR="0" lvl="2" indent="-349250" algn="l" rtl="0">
              <a:lnSpc>
                <a:spcPct val="115000"/>
              </a:lnSpc>
              <a:spcBef>
                <a:spcPts val="2100"/>
              </a:spcBef>
              <a:spcAft>
                <a:spcPts val="0"/>
              </a:spcAft>
              <a:buClr>
                <a:schemeClr val="dk2"/>
              </a:buClr>
              <a:buSzPts val="1900"/>
              <a:buFont typeface="Roboto Mono"/>
              <a:buChar char="■"/>
              <a:defRPr sz="1900" b="0" i="0" u="none" strike="noStrike" cap="none">
                <a:solidFill>
                  <a:schemeClr val="dk2"/>
                </a:solidFill>
                <a:latin typeface="Roboto Mono"/>
                <a:ea typeface="Roboto Mono"/>
                <a:cs typeface="Roboto Mono"/>
                <a:sym typeface="Roboto Mono"/>
              </a:defRPr>
            </a:lvl3pPr>
            <a:lvl4pPr marL="1828800" marR="0" lvl="3" indent="-349250" algn="l" rtl="0">
              <a:lnSpc>
                <a:spcPct val="115000"/>
              </a:lnSpc>
              <a:spcBef>
                <a:spcPts val="2100"/>
              </a:spcBef>
              <a:spcAft>
                <a:spcPts val="0"/>
              </a:spcAft>
              <a:buClr>
                <a:schemeClr val="dk2"/>
              </a:buClr>
              <a:buSzPts val="1900"/>
              <a:buFont typeface="Roboto Mono"/>
              <a:buChar char="●"/>
              <a:defRPr sz="1900" b="0" i="0" u="none" strike="noStrike" cap="none">
                <a:solidFill>
                  <a:schemeClr val="dk2"/>
                </a:solidFill>
                <a:latin typeface="Roboto Mono"/>
                <a:ea typeface="Roboto Mono"/>
                <a:cs typeface="Roboto Mono"/>
                <a:sym typeface="Roboto Mono"/>
              </a:defRPr>
            </a:lvl4pPr>
            <a:lvl5pPr marL="2286000" marR="0" lvl="4" indent="-349250" algn="l" rtl="0">
              <a:lnSpc>
                <a:spcPct val="115000"/>
              </a:lnSpc>
              <a:spcBef>
                <a:spcPts val="2100"/>
              </a:spcBef>
              <a:spcAft>
                <a:spcPts val="0"/>
              </a:spcAft>
              <a:buClr>
                <a:schemeClr val="dk2"/>
              </a:buClr>
              <a:buSzPts val="1900"/>
              <a:buFont typeface="Roboto Mono"/>
              <a:buChar char="○"/>
              <a:defRPr sz="1900" b="0" i="0" u="none" strike="noStrike" cap="none">
                <a:solidFill>
                  <a:schemeClr val="dk2"/>
                </a:solidFill>
                <a:latin typeface="Roboto Mono"/>
                <a:ea typeface="Roboto Mono"/>
                <a:cs typeface="Roboto Mono"/>
                <a:sym typeface="Roboto Mono"/>
              </a:defRPr>
            </a:lvl5pPr>
            <a:lvl6pPr marL="2743200" marR="0" lvl="5" indent="-349250" algn="l" rtl="0">
              <a:lnSpc>
                <a:spcPct val="115000"/>
              </a:lnSpc>
              <a:spcBef>
                <a:spcPts val="2100"/>
              </a:spcBef>
              <a:spcAft>
                <a:spcPts val="0"/>
              </a:spcAft>
              <a:buClr>
                <a:schemeClr val="dk2"/>
              </a:buClr>
              <a:buSzPts val="1900"/>
              <a:buFont typeface="Roboto Mono"/>
              <a:buChar char="■"/>
              <a:defRPr sz="1900" b="0" i="0" u="none" strike="noStrike" cap="none">
                <a:solidFill>
                  <a:schemeClr val="dk2"/>
                </a:solidFill>
                <a:latin typeface="Roboto Mono"/>
                <a:ea typeface="Roboto Mono"/>
                <a:cs typeface="Roboto Mono"/>
                <a:sym typeface="Roboto Mono"/>
              </a:defRPr>
            </a:lvl6pPr>
            <a:lvl7pPr marL="3200400" marR="0" lvl="6" indent="-349250" algn="l" rtl="0">
              <a:lnSpc>
                <a:spcPct val="115000"/>
              </a:lnSpc>
              <a:spcBef>
                <a:spcPts val="2100"/>
              </a:spcBef>
              <a:spcAft>
                <a:spcPts val="0"/>
              </a:spcAft>
              <a:buClr>
                <a:schemeClr val="dk2"/>
              </a:buClr>
              <a:buSzPts val="1900"/>
              <a:buFont typeface="Roboto Mono"/>
              <a:buChar char="●"/>
              <a:defRPr sz="1900" b="0" i="0" u="none" strike="noStrike" cap="none">
                <a:solidFill>
                  <a:schemeClr val="dk2"/>
                </a:solidFill>
                <a:latin typeface="Roboto Mono"/>
                <a:ea typeface="Roboto Mono"/>
                <a:cs typeface="Roboto Mono"/>
                <a:sym typeface="Roboto Mono"/>
              </a:defRPr>
            </a:lvl7pPr>
            <a:lvl8pPr marL="3657600" marR="0" lvl="7" indent="-349250" algn="l" rtl="0">
              <a:lnSpc>
                <a:spcPct val="115000"/>
              </a:lnSpc>
              <a:spcBef>
                <a:spcPts val="2100"/>
              </a:spcBef>
              <a:spcAft>
                <a:spcPts val="0"/>
              </a:spcAft>
              <a:buClr>
                <a:schemeClr val="dk2"/>
              </a:buClr>
              <a:buSzPts val="1900"/>
              <a:buFont typeface="Roboto Mono"/>
              <a:buChar char="○"/>
              <a:defRPr sz="1900" b="0" i="0" u="none" strike="noStrike" cap="none">
                <a:solidFill>
                  <a:schemeClr val="dk2"/>
                </a:solidFill>
                <a:latin typeface="Roboto Mono"/>
                <a:ea typeface="Roboto Mono"/>
                <a:cs typeface="Roboto Mono"/>
                <a:sym typeface="Roboto Mono"/>
              </a:defRPr>
            </a:lvl8pPr>
            <a:lvl9pPr marL="4114800" marR="0" lvl="8" indent="-349250" algn="l" rtl="0">
              <a:lnSpc>
                <a:spcPct val="115000"/>
              </a:lnSpc>
              <a:spcBef>
                <a:spcPts val="2100"/>
              </a:spcBef>
              <a:spcAft>
                <a:spcPts val="2100"/>
              </a:spcAft>
              <a:buClr>
                <a:schemeClr val="dk2"/>
              </a:buClr>
              <a:buSzPts val="1900"/>
              <a:buFont typeface="Roboto Mono"/>
              <a:buChar char="■"/>
              <a:defRPr sz="1900" b="0" i="0" u="none" strike="noStrike" cap="none">
                <a:solidFill>
                  <a:schemeClr val="dk2"/>
                </a:solidFill>
                <a:latin typeface="Roboto Mono"/>
                <a:ea typeface="Roboto Mono"/>
                <a:cs typeface="Roboto Mono"/>
                <a:sym typeface="Roboto Mono"/>
              </a:defRPr>
            </a:lvl9pPr>
          </a:lstStyle>
          <a:p>
            <a:pPr marL="342900" indent="-342900">
              <a:spcBef>
                <a:spcPts val="2100"/>
              </a:spcBef>
              <a:spcAft>
                <a:spcPts val="2100"/>
              </a:spcAft>
            </a:pPr>
            <a:r>
              <a:rPr lang="en-US" sz="2400" dirty="0">
                <a:solidFill>
                  <a:schemeClr val="dk1"/>
                </a:solidFill>
                <a:latin typeface="Baybayin Tayo Handwriting B30" pitchFamily="2" charset="0"/>
              </a:rPr>
              <a:t>ᜌᜓᜇᜒᜃ</a:t>
            </a:r>
            <a:endParaRPr lang="en-US" dirty="0">
              <a:solidFill>
                <a:schemeClr val="dk1"/>
              </a:solidFill>
            </a:endParaRPr>
          </a:p>
          <a:p>
            <a:pPr marL="342900" indent="-342900">
              <a:spcBef>
                <a:spcPts val="2100"/>
              </a:spcBef>
              <a:spcAft>
                <a:spcPts val="2100"/>
              </a:spcAft>
            </a:pPr>
            <a:r>
              <a:rPr lang="en-US" sz="2400" dirty="0">
                <a:solidFill>
                  <a:schemeClr val="dk1"/>
                </a:solidFill>
                <a:latin typeface="Baybayin Tayo Handwriting B30" pitchFamily="2" charset="0"/>
              </a:rPr>
              <a:t>ᜑᜓᜐ᜔ᜎᜒᜈ᜔</a:t>
            </a:r>
            <a:endParaRPr lang="en-US" dirty="0">
              <a:solidFill>
                <a:schemeClr val="dk1"/>
              </a:solidFill>
            </a:endParaRPr>
          </a:p>
          <a:p>
            <a:pPr marL="342900" indent="-342900">
              <a:spcBef>
                <a:spcPts val="2100"/>
              </a:spcBef>
              <a:spcAft>
                <a:spcPts val="2100"/>
              </a:spcAft>
            </a:pPr>
            <a:r>
              <a:rPr lang="en-US" sz="2400" dirty="0">
                <a:solidFill>
                  <a:schemeClr val="dk1"/>
                </a:solidFill>
                <a:latin typeface="Baybayin Tayo Handwriting B30" pitchFamily="2" charset="0"/>
              </a:rPr>
              <a:t>ᜇᜓᜊᜒᜇ᜔ᜆ᜔</a:t>
            </a:r>
            <a:endParaRPr lang="en-US" dirty="0">
              <a:solidFill>
                <a:schemeClr val="dk1"/>
              </a:solidFill>
            </a:endParaRPr>
          </a:p>
        </p:txBody>
      </p:sp>
      <p:sp>
        <p:nvSpPr>
          <p:cNvPr id="2" name="Rectangle 1">
            <a:extLst>
              <a:ext uri="{FF2B5EF4-FFF2-40B4-BE49-F238E27FC236}">
                <a16:creationId xmlns:a16="http://schemas.microsoft.com/office/drawing/2014/main" id="{C9AD41E4-70DF-B181-8F67-8A142596C9DA}"/>
              </a:ext>
            </a:extLst>
          </p:cNvPr>
          <p:cNvSpPr/>
          <p:nvPr/>
        </p:nvSpPr>
        <p:spPr>
          <a:xfrm>
            <a:off x="35213" y="5305840"/>
            <a:ext cx="189376" cy="1520076"/>
          </a:xfrm>
          <a:prstGeom prst="rect">
            <a:avLst/>
          </a:prstGeom>
          <a:solidFill>
            <a:srgbClr val="FFF1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47"/>
        <p:cNvGrpSpPr/>
        <p:nvPr/>
      </p:nvGrpSpPr>
      <p:grpSpPr>
        <a:xfrm>
          <a:off x="0" y="0"/>
          <a:ext cx="0" cy="0"/>
          <a:chOff x="0" y="0"/>
          <a:chExt cx="0" cy="0"/>
        </a:xfrm>
      </p:grpSpPr>
      <p:sp>
        <p:nvSpPr>
          <p:cNvPr id="548" name="Google Shape;548;p30"/>
          <p:cNvSpPr/>
          <p:nvPr/>
        </p:nvSpPr>
        <p:spPr>
          <a:xfrm>
            <a:off x="1132700" y="1236750"/>
            <a:ext cx="9840000" cy="731400"/>
          </a:xfrm>
          <a:prstGeom prst="roundRect">
            <a:avLst>
              <a:gd name="adj" fmla="val 50000"/>
            </a:avLst>
          </a:prstGeom>
          <a:solidFill>
            <a:schemeClr val="lt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0"/>
          <p:cNvSpPr txBox="1">
            <a:spLocks noGrp="1"/>
          </p:cNvSpPr>
          <p:nvPr>
            <p:ph type="title"/>
          </p:nvPr>
        </p:nvSpPr>
        <p:spPr>
          <a:xfrm>
            <a:off x="1217550" y="1284962"/>
            <a:ext cx="9755100" cy="630600"/>
          </a:xfrm>
          <a:prstGeom prst="rect">
            <a:avLst/>
          </a:prstGeom>
        </p:spPr>
        <p:txBody>
          <a:bodyPr spcFirstLastPara="1" wrap="square" lIns="121900" tIns="121900" rIns="121900" bIns="121900" anchor="ctr" anchorCtr="0">
            <a:noAutofit/>
          </a:bodyPr>
          <a:lstStyle/>
          <a:p>
            <a:pPr marL="0" lvl="0" indent="0" algn="l" rtl="0">
              <a:spcBef>
                <a:spcPts val="0"/>
              </a:spcBef>
              <a:spcAft>
                <a:spcPts val="0"/>
              </a:spcAft>
              <a:buNone/>
            </a:pPr>
            <a:r>
              <a:rPr lang="en" dirty="0"/>
              <a:t>Fun Facts</a:t>
            </a:r>
            <a:endParaRPr dirty="0"/>
          </a:p>
        </p:txBody>
      </p:sp>
      <p:sp>
        <p:nvSpPr>
          <p:cNvPr id="550" name="Google Shape;550;p30"/>
          <p:cNvSpPr txBox="1">
            <a:spLocks noGrp="1"/>
          </p:cNvSpPr>
          <p:nvPr>
            <p:ph type="subTitle" idx="1"/>
          </p:nvPr>
        </p:nvSpPr>
        <p:spPr>
          <a:xfrm>
            <a:off x="1217558" y="2071460"/>
            <a:ext cx="9755100" cy="5013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dirty="0" err="1"/>
              <a:t>Alibata</a:t>
            </a:r>
            <a:r>
              <a:rPr lang="en" dirty="0"/>
              <a:t>.</a:t>
            </a:r>
            <a:endParaRPr dirty="0"/>
          </a:p>
        </p:txBody>
      </p:sp>
      <p:sp>
        <p:nvSpPr>
          <p:cNvPr id="551" name="Google Shape;551;p30"/>
          <p:cNvSpPr txBox="1">
            <a:spLocks noGrp="1"/>
          </p:cNvSpPr>
          <p:nvPr>
            <p:ph type="body" idx="5"/>
          </p:nvPr>
        </p:nvSpPr>
        <p:spPr>
          <a:xfrm>
            <a:off x="1217550" y="3749512"/>
            <a:ext cx="9755100" cy="7629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HK" dirty="0"/>
              <a:t>is derived from the Tagalog word "</a:t>
            </a:r>
            <a:r>
              <a:rPr lang="en-HK" dirty="0" err="1"/>
              <a:t>baybay</a:t>
            </a:r>
            <a:r>
              <a:rPr lang="en-HK" dirty="0"/>
              <a:t>", meaning "to spell" or "to write".</a:t>
            </a:r>
            <a:endParaRPr dirty="0"/>
          </a:p>
        </p:txBody>
      </p:sp>
      <p:sp>
        <p:nvSpPr>
          <p:cNvPr id="552" name="Google Shape;552;p30"/>
          <p:cNvSpPr txBox="1">
            <a:spLocks noGrp="1"/>
          </p:cNvSpPr>
          <p:nvPr>
            <p:ph type="subTitle" idx="2"/>
          </p:nvPr>
        </p:nvSpPr>
        <p:spPr>
          <a:xfrm>
            <a:off x="1217558" y="3397185"/>
            <a:ext cx="9755100" cy="5013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dirty="0" err="1"/>
              <a:t>Baybayin</a:t>
            </a:r>
            <a:r>
              <a:rPr lang="en" dirty="0"/>
              <a:t>.</a:t>
            </a:r>
            <a:endParaRPr dirty="0"/>
          </a:p>
        </p:txBody>
      </p:sp>
      <p:sp>
        <p:nvSpPr>
          <p:cNvPr id="553" name="Google Shape;553;p30"/>
          <p:cNvSpPr txBox="1">
            <a:spLocks noGrp="1"/>
          </p:cNvSpPr>
          <p:nvPr>
            <p:ph type="body" idx="6"/>
          </p:nvPr>
        </p:nvSpPr>
        <p:spPr>
          <a:xfrm>
            <a:off x="1217550" y="5064309"/>
            <a:ext cx="9756900" cy="7629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HK" dirty="0" err="1"/>
              <a:t>Baybayin</a:t>
            </a:r>
            <a:r>
              <a:rPr lang="en-HK" dirty="0"/>
              <a:t> characters can be written in different orientations, including left-to-right, right-to-left, and top-to-bottom.</a:t>
            </a:r>
            <a:endParaRPr dirty="0"/>
          </a:p>
        </p:txBody>
      </p:sp>
      <p:sp>
        <p:nvSpPr>
          <p:cNvPr id="554" name="Google Shape;554;p30"/>
          <p:cNvSpPr txBox="1">
            <a:spLocks noGrp="1"/>
          </p:cNvSpPr>
          <p:nvPr>
            <p:ph type="subTitle" idx="3"/>
          </p:nvPr>
        </p:nvSpPr>
        <p:spPr>
          <a:xfrm>
            <a:off x="1217558" y="4722911"/>
            <a:ext cx="9755100" cy="5013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dirty="0"/>
              <a:t>Writing.</a:t>
            </a:r>
            <a:endParaRPr dirty="0"/>
          </a:p>
        </p:txBody>
      </p:sp>
      <p:sp>
        <p:nvSpPr>
          <p:cNvPr id="555" name="Google Shape;555;p30"/>
          <p:cNvSpPr txBox="1">
            <a:spLocks noGrp="1"/>
          </p:cNvSpPr>
          <p:nvPr>
            <p:ph type="body" idx="4"/>
          </p:nvPr>
        </p:nvSpPr>
        <p:spPr>
          <a:xfrm>
            <a:off x="1217550" y="2433230"/>
            <a:ext cx="9755100" cy="7641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HK" dirty="0"/>
              <a:t>The term "</a:t>
            </a:r>
            <a:r>
              <a:rPr lang="en-HK" dirty="0" err="1"/>
              <a:t>Alibata</a:t>
            </a:r>
            <a:r>
              <a:rPr lang="en-HK" dirty="0"/>
              <a:t>" is a combination of the first three letters of the Arabic alphabet, "Alif”, "Ba”, and "Ta".</a:t>
            </a:r>
            <a:endParaRPr dirty="0"/>
          </a:p>
        </p:txBody>
      </p:sp>
      <p:sp>
        <p:nvSpPr>
          <p:cNvPr id="556" name="Google Shape;556;p30"/>
          <p:cNvSpPr txBox="1">
            <a:spLocks noGrp="1"/>
          </p:cNvSpPr>
          <p:nvPr>
            <p:ph type="sldNum" idx="12"/>
          </p:nvPr>
        </p:nvSpPr>
        <p:spPr>
          <a:xfrm>
            <a:off x="11409045" y="6333134"/>
            <a:ext cx="731700" cy="525000"/>
          </a:xfrm>
          <a:prstGeom prst="rect">
            <a:avLst/>
          </a:prstGeom>
        </p:spPr>
        <p:txBody>
          <a:bodyPr spcFirstLastPara="1" wrap="square" lIns="121900" tIns="121900" rIns="121900" bIns="121900" anchor="t" anchorCtr="0">
            <a:noAutofit/>
          </a:bodyPr>
          <a:lstStyle/>
          <a:p>
            <a:pPr marL="0" lvl="0" indent="0" algn="r" rtl="0">
              <a:spcBef>
                <a:spcPts val="0"/>
              </a:spcBef>
              <a:spcAft>
                <a:spcPts val="0"/>
              </a:spcAft>
              <a:buNone/>
            </a:pPr>
            <a:fld id="{00000000-1234-1234-1234-123412341234}" type="slidenum">
              <a:rPr lang="en"/>
              <a:t>7</a:t>
            </a:fld>
            <a:endParaRPr/>
          </a:p>
        </p:txBody>
      </p:sp>
      <p:sp>
        <p:nvSpPr>
          <p:cNvPr id="2" name="Rectangle 1">
            <a:extLst>
              <a:ext uri="{FF2B5EF4-FFF2-40B4-BE49-F238E27FC236}">
                <a16:creationId xmlns:a16="http://schemas.microsoft.com/office/drawing/2014/main" id="{9F6DEA9E-D8C0-871F-D099-6A3506CF11AE}"/>
              </a:ext>
            </a:extLst>
          </p:cNvPr>
          <p:cNvSpPr/>
          <p:nvPr/>
        </p:nvSpPr>
        <p:spPr>
          <a:xfrm>
            <a:off x="35213" y="5305840"/>
            <a:ext cx="189376" cy="1520076"/>
          </a:xfrm>
          <a:prstGeom prst="rect">
            <a:avLst/>
          </a:prstGeom>
          <a:solidFill>
            <a:srgbClr val="FFF1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60"/>
        <p:cNvGrpSpPr/>
        <p:nvPr/>
      </p:nvGrpSpPr>
      <p:grpSpPr>
        <a:xfrm>
          <a:off x="0" y="0"/>
          <a:ext cx="0" cy="0"/>
          <a:chOff x="0" y="0"/>
          <a:chExt cx="0" cy="0"/>
        </a:xfrm>
      </p:grpSpPr>
      <p:sp>
        <p:nvSpPr>
          <p:cNvPr id="561" name="Google Shape;561;p31"/>
          <p:cNvSpPr txBox="1">
            <a:spLocks noGrp="1"/>
          </p:cNvSpPr>
          <p:nvPr>
            <p:ph type="title"/>
          </p:nvPr>
        </p:nvSpPr>
        <p:spPr>
          <a:xfrm>
            <a:off x="1413700" y="1230075"/>
            <a:ext cx="8843100" cy="4371300"/>
          </a:xfrm>
          <a:prstGeom prst="rect">
            <a:avLst/>
          </a:prstGeom>
        </p:spPr>
        <p:txBody>
          <a:bodyPr spcFirstLastPara="1" wrap="square" lIns="121900" tIns="121900" rIns="121900" bIns="121900" anchor="ctr" anchorCtr="0">
            <a:noAutofit/>
          </a:bodyPr>
          <a:lstStyle/>
          <a:p>
            <a:pPr marL="0" lvl="0" indent="0" algn="l" rtl="0">
              <a:spcBef>
                <a:spcPts val="0"/>
              </a:spcBef>
              <a:spcAft>
                <a:spcPts val="0"/>
              </a:spcAft>
              <a:buNone/>
            </a:pPr>
            <a:r>
              <a:rPr lang="en"/>
              <a:t>Very interesting </a:t>
            </a:r>
            <a:r>
              <a:rPr lang="en">
                <a:solidFill>
                  <a:schemeClr val="lt2"/>
                </a:solidFill>
                <a:highlight>
                  <a:schemeClr val="accent3"/>
                </a:highlight>
              </a:rPr>
              <a:t>facts!</a:t>
            </a:r>
            <a:endParaRPr>
              <a:solidFill>
                <a:schemeClr val="lt2"/>
              </a:solidFill>
              <a:highlight>
                <a:schemeClr val="accent3"/>
              </a:highlight>
            </a:endParaRPr>
          </a:p>
        </p:txBody>
      </p:sp>
      <p:sp>
        <p:nvSpPr>
          <p:cNvPr id="563" name="Google Shape;563;p31"/>
          <p:cNvSpPr txBox="1">
            <a:spLocks noGrp="1"/>
          </p:cNvSpPr>
          <p:nvPr>
            <p:ph type="sldNum" idx="12"/>
          </p:nvPr>
        </p:nvSpPr>
        <p:spPr>
          <a:xfrm>
            <a:off x="11409045" y="6333134"/>
            <a:ext cx="731700" cy="525000"/>
          </a:xfrm>
          <a:prstGeom prst="rect">
            <a:avLst/>
          </a:prstGeom>
        </p:spPr>
        <p:txBody>
          <a:bodyPr spcFirstLastPara="1" wrap="square" lIns="121900" tIns="121900" rIns="121900" bIns="121900" anchor="t" anchorCtr="0">
            <a:noAutofit/>
          </a:bodyPr>
          <a:lstStyle/>
          <a:p>
            <a:pPr marL="0" lvl="0" indent="0" algn="r" rtl="0">
              <a:spcBef>
                <a:spcPts val="0"/>
              </a:spcBef>
              <a:spcAft>
                <a:spcPts val="0"/>
              </a:spcAft>
              <a:buNone/>
            </a:pPr>
            <a:fld id="{00000000-1234-1234-1234-123412341234}" type="slidenum">
              <a:rPr lang="en"/>
              <a:t>8</a:t>
            </a:fld>
            <a:endParaRPr/>
          </a:p>
        </p:txBody>
      </p:sp>
      <p:sp>
        <p:nvSpPr>
          <p:cNvPr id="2" name="Rectangle 1">
            <a:extLst>
              <a:ext uri="{FF2B5EF4-FFF2-40B4-BE49-F238E27FC236}">
                <a16:creationId xmlns:a16="http://schemas.microsoft.com/office/drawing/2014/main" id="{ACAD2A71-1244-BF6F-D51E-10153B006C9A}"/>
              </a:ext>
            </a:extLst>
          </p:cNvPr>
          <p:cNvSpPr/>
          <p:nvPr/>
        </p:nvSpPr>
        <p:spPr>
          <a:xfrm>
            <a:off x="35213" y="5305840"/>
            <a:ext cx="189376" cy="1520076"/>
          </a:xfrm>
          <a:prstGeom prst="rect">
            <a:avLst/>
          </a:prstGeom>
          <a:solidFill>
            <a:srgbClr val="FFF1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67"/>
        <p:cNvGrpSpPr/>
        <p:nvPr/>
      </p:nvGrpSpPr>
      <p:grpSpPr>
        <a:xfrm>
          <a:off x="0" y="0"/>
          <a:ext cx="0" cy="0"/>
          <a:chOff x="0" y="0"/>
          <a:chExt cx="0" cy="0"/>
        </a:xfrm>
      </p:grpSpPr>
      <p:sp>
        <p:nvSpPr>
          <p:cNvPr id="568" name="Google Shape;568;p32"/>
          <p:cNvSpPr txBox="1">
            <a:spLocks noGrp="1"/>
          </p:cNvSpPr>
          <p:nvPr>
            <p:ph type="body" idx="1"/>
          </p:nvPr>
        </p:nvSpPr>
        <p:spPr>
          <a:xfrm>
            <a:off x="4897138" y="3535424"/>
            <a:ext cx="6323400" cy="7635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dirty="0"/>
              <a:t>Problem description</a:t>
            </a:r>
            <a:endParaRPr dirty="0"/>
          </a:p>
        </p:txBody>
      </p:sp>
      <p:sp>
        <p:nvSpPr>
          <p:cNvPr id="569" name="Google Shape;569;p32"/>
          <p:cNvSpPr txBox="1">
            <a:spLocks noGrp="1"/>
          </p:cNvSpPr>
          <p:nvPr>
            <p:ph type="title"/>
          </p:nvPr>
        </p:nvSpPr>
        <p:spPr>
          <a:xfrm>
            <a:off x="4897138" y="1700638"/>
            <a:ext cx="6323400" cy="20661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dirty="0"/>
              <a:t>Solve this </a:t>
            </a:r>
            <a:r>
              <a:rPr lang="en" dirty="0">
                <a:solidFill>
                  <a:schemeClr val="lt2"/>
                </a:solidFill>
                <a:highlight>
                  <a:schemeClr val="accent3"/>
                </a:highlight>
              </a:rPr>
              <a:t>problem</a:t>
            </a:r>
            <a:r>
              <a:rPr lang="en" dirty="0"/>
              <a:t>.</a:t>
            </a:r>
            <a:endParaRPr dirty="0"/>
          </a:p>
        </p:txBody>
      </p:sp>
      <p:sp>
        <p:nvSpPr>
          <p:cNvPr id="570" name="Google Shape;570;p32"/>
          <p:cNvSpPr txBox="1">
            <a:spLocks noGrp="1"/>
          </p:cNvSpPr>
          <p:nvPr>
            <p:ph type="sldNum" idx="12"/>
          </p:nvPr>
        </p:nvSpPr>
        <p:spPr>
          <a:xfrm>
            <a:off x="11409045" y="6333134"/>
            <a:ext cx="731700" cy="525000"/>
          </a:xfrm>
          <a:prstGeom prst="rect">
            <a:avLst/>
          </a:prstGeom>
        </p:spPr>
        <p:txBody>
          <a:bodyPr spcFirstLastPara="1" wrap="square" lIns="121900" tIns="121900" rIns="121900" bIns="121900" anchor="t" anchorCtr="0">
            <a:noAutofit/>
          </a:bodyPr>
          <a:lstStyle/>
          <a:p>
            <a:pPr marL="0" lvl="0" indent="0" algn="r" rtl="0">
              <a:spcBef>
                <a:spcPts val="0"/>
              </a:spcBef>
              <a:spcAft>
                <a:spcPts val="0"/>
              </a:spcAft>
              <a:buNone/>
            </a:pPr>
            <a:fld id="{00000000-1234-1234-1234-123412341234}" type="slidenum">
              <a:rPr lang="en"/>
              <a:t>9</a:t>
            </a:fld>
            <a:endParaRPr/>
          </a:p>
        </p:txBody>
      </p:sp>
      <p:sp>
        <p:nvSpPr>
          <p:cNvPr id="571" name="Google Shape;571;p32"/>
          <p:cNvSpPr/>
          <p:nvPr/>
        </p:nvSpPr>
        <p:spPr>
          <a:xfrm>
            <a:off x="1123863" y="1905046"/>
            <a:ext cx="3149100" cy="3189000"/>
          </a:xfrm>
          <a:prstGeom prst="rect">
            <a:avLst/>
          </a:pr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2"/>
          <p:cNvSpPr/>
          <p:nvPr/>
        </p:nvSpPr>
        <p:spPr>
          <a:xfrm>
            <a:off x="1246006" y="1763973"/>
            <a:ext cx="3149100" cy="3189000"/>
          </a:xfrm>
          <a:prstGeom prst="rect">
            <a:avLst/>
          </a:prstGeom>
          <a:solidFill>
            <a:schemeClr val="lt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32"/>
          <p:cNvSpPr/>
          <p:nvPr/>
        </p:nvSpPr>
        <p:spPr>
          <a:xfrm>
            <a:off x="1634050" y="2559075"/>
            <a:ext cx="2534780" cy="1739849"/>
          </a:xfrm>
          <a:prstGeom prst="rect">
            <a:avLst/>
          </a:prstGeom>
        </p:spPr>
        <p:txBody>
          <a:bodyPr>
            <a:prstTxWarp prst="textPlain">
              <a:avLst/>
            </a:prstTxWarp>
          </a:bodyPr>
          <a:lstStyle/>
          <a:p>
            <a:pPr lvl="0" algn="ctr"/>
            <a:r>
              <a:rPr b="1" i="0">
                <a:ln>
                  <a:noFill/>
                </a:ln>
                <a:solidFill>
                  <a:schemeClr val="dk1"/>
                </a:solidFill>
                <a:latin typeface="Roboto Mono"/>
              </a:rPr>
              <a:t>02</a:t>
            </a:r>
          </a:p>
        </p:txBody>
      </p:sp>
      <p:sp>
        <p:nvSpPr>
          <p:cNvPr id="2" name="Rectangle 1">
            <a:extLst>
              <a:ext uri="{FF2B5EF4-FFF2-40B4-BE49-F238E27FC236}">
                <a16:creationId xmlns:a16="http://schemas.microsoft.com/office/drawing/2014/main" id="{31FC6DDC-5AC4-7B60-B28E-C7A628457E6C}"/>
              </a:ext>
            </a:extLst>
          </p:cNvPr>
          <p:cNvSpPr/>
          <p:nvPr/>
        </p:nvSpPr>
        <p:spPr>
          <a:xfrm>
            <a:off x="35213" y="5305840"/>
            <a:ext cx="189376" cy="1520076"/>
          </a:xfrm>
          <a:prstGeom prst="rect">
            <a:avLst/>
          </a:prstGeom>
          <a:solidFill>
            <a:srgbClr val="FFF1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33935718"/>
      </p:ext>
    </p:extLst>
  </p:cSld>
  <p:clrMapOvr>
    <a:masterClrMapping/>
  </p:clrMapOvr>
</p:sld>
</file>

<file path=ppt/theme/theme1.xml><?xml version="1.0" encoding="utf-8"?>
<a:theme xmlns:a="http://schemas.openxmlformats.org/drawingml/2006/main" name="SlidesMania">
  <a:themeElements>
    <a:clrScheme name="Simple Light">
      <a:dk1>
        <a:srgbClr val="1D2236"/>
      </a:dk1>
      <a:lt1>
        <a:srgbClr val="FEF1E8"/>
      </a:lt1>
      <a:dk2>
        <a:srgbClr val="434343"/>
      </a:dk2>
      <a:lt2>
        <a:srgbClr val="FFFFFF"/>
      </a:lt2>
      <a:accent1>
        <a:srgbClr val="365CEF"/>
      </a:accent1>
      <a:accent2>
        <a:srgbClr val="8ACAF6"/>
      </a:accent2>
      <a:accent3>
        <a:srgbClr val="1D2236"/>
      </a:accent3>
      <a:accent4>
        <a:srgbClr val="FFFFFF"/>
      </a:accent4>
      <a:accent5>
        <a:srgbClr val="FFFFFF"/>
      </a:accent5>
      <a:accent6>
        <a:srgbClr val="FFFFFF"/>
      </a:accent6>
      <a:hlink>
        <a:srgbClr val="1F48E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7338</TotalTime>
  <Words>1121</Words>
  <Application>Microsoft Macintosh PowerPoint</Application>
  <PresentationFormat>Widescreen</PresentationFormat>
  <Paragraphs>217</Paragraphs>
  <Slides>26</Slides>
  <Notes>26</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26</vt:i4>
      </vt:variant>
    </vt:vector>
  </HeadingPairs>
  <TitlesOfParts>
    <vt:vector size="36" baseType="lpstr">
      <vt:lpstr>Roboto Mono SemiBold</vt:lpstr>
      <vt:lpstr>Baybayin Tayo Handwriting B30</vt:lpstr>
      <vt:lpstr>Roboto Mono</vt:lpstr>
      <vt:lpstr>Griffy</vt:lpstr>
      <vt:lpstr>Arial</vt:lpstr>
      <vt:lpstr>Abril Fatface</vt:lpstr>
      <vt:lpstr>Söhne</vt:lpstr>
      <vt:lpstr>Calibri</vt:lpstr>
      <vt:lpstr>Aldrich</vt:lpstr>
      <vt:lpstr>SlidesMania</vt:lpstr>
      <vt:lpstr>Baybayin Handwritting Prediction.</vt:lpstr>
      <vt:lpstr>Table of Contents.</vt:lpstr>
      <vt:lpstr>We will talk about Baybayin first.</vt:lpstr>
      <vt:lpstr>Background</vt:lpstr>
      <vt:lpstr>PowerPoint Presentation</vt:lpstr>
      <vt:lpstr>Examples </vt:lpstr>
      <vt:lpstr>Fun Facts</vt:lpstr>
      <vt:lpstr>Very interesting facts!</vt:lpstr>
      <vt:lpstr>Solve this problem.</vt:lpstr>
      <vt:lpstr>Problem we’re trying to solve</vt:lpstr>
      <vt:lpstr>We will talk about the dataset next.</vt:lpstr>
      <vt:lpstr>Mendeley Data. </vt:lpstr>
      <vt:lpstr>Problems</vt:lpstr>
      <vt:lpstr>Moving on to preprocessing.</vt:lpstr>
      <vt:lpstr>Preprocessing</vt:lpstr>
      <vt:lpstr>Preprocessing</vt:lpstr>
      <vt:lpstr>Let’s talk about the EDA now.</vt:lpstr>
      <vt:lpstr>Dataset</vt:lpstr>
      <vt:lpstr>Five Samples</vt:lpstr>
      <vt:lpstr>Image Density</vt:lpstr>
      <vt:lpstr>PCA</vt:lpstr>
      <vt:lpstr>'target’ histogram</vt:lpstr>
      <vt:lpstr>Lastly, the Model.</vt:lpstr>
      <vt:lpstr>What’s the best model?</vt:lpstr>
      <vt:lpstr>Support Vector Machine</vt:lpstr>
      <vt:lpstr>Conclusion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Baybayin Handwritting Prediction.</dc:title>
  <cp:lastModifiedBy>Eureka Donato</cp:lastModifiedBy>
  <cp:revision>25</cp:revision>
  <dcterms:modified xsi:type="dcterms:W3CDTF">2023-05-10T16:50:44Z</dcterms:modified>
</cp:coreProperties>
</file>